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66" y="-5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ah.wikipedia.org/wiki/%D0%A5%D0%BE%D1%82%D1%83%D0%B3%D1%83_%D0%90%D0%BC%D0%B5%D1%80%D0%B8%D0%BA%D0%B0" TargetMode="External"/><Relationship Id="rId2" Type="http://schemas.openxmlformats.org/officeDocument/2006/relationships/hyperlink" Target="https://sah.wikipedia.org/wiki/XX_%D2%AF%D0%B9%D1%8D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39" y="323528"/>
            <a:ext cx="6336704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err="1" smtClean="0"/>
              <a:t>Андаатар</a:t>
            </a:r>
            <a:r>
              <a:rPr lang="ru-RU" sz="2000" dirty="0" smtClean="0"/>
              <a:t> </a:t>
            </a:r>
            <a:r>
              <a:rPr lang="ru-RU" sz="2000" dirty="0" err="1"/>
              <a:t>үөскээбит</a:t>
            </a:r>
            <a:r>
              <a:rPr lang="ru-RU" sz="2000" dirty="0"/>
              <a:t> </a:t>
            </a:r>
            <a:r>
              <a:rPr lang="ru-RU" sz="2000" dirty="0" err="1"/>
              <a:t>дойдута</a:t>
            </a:r>
            <a:r>
              <a:rPr lang="ru-RU" sz="2000" dirty="0"/>
              <a:t> – </a:t>
            </a:r>
            <a:r>
              <a:rPr lang="ru-RU" sz="2000" dirty="0" err="1"/>
              <a:t>Хотугу</a:t>
            </a:r>
            <a:r>
              <a:rPr lang="ru-RU" sz="2000" dirty="0"/>
              <a:t> Америка. </a:t>
            </a:r>
            <a:r>
              <a:rPr lang="ru-RU" sz="2000" dirty="0" err="1"/>
              <a:t>Андаатары</a:t>
            </a:r>
            <a:r>
              <a:rPr lang="ru-RU" sz="2000" dirty="0"/>
              <a:t> </a:t>
            </a:r>
            <a:r>
              <a:rPr lang="ru-RU" sz="2000" dirty="0" err="1"/>
              <a:t>аан</a:t>
            </a:r>
            <a:r>
              <a:rPr lang="ru-RU" sz="2000" dirty="0"/>
              <a:t> </a:t>
            </a:r>
            <a:r>
              <a:rPr lang="ru-RU" sz="2000" dirty="0" err="1"/>
              <a:t>маҥнай</a:t>
            </a:r>
            <a:r>
              <a:rPr lang="ru-RU" sz="2000" dirty="0"/>
              <a:t> </a:t>
            </a:r>
            <a:r>
              <a:rPr lang="ru-RU" sz="2000" dirty="0" err="1"/>
              <a:t>Европаҕа</a:t>
            </a:r>
            <a:r>
              <a:rPr lang="ru-RU" sz="2000" dirty="0"/>
              <a:t> (Чехословакия) Прага </a:t>
            </a:r>
            <a:r>
              <a:rPr lang="ru-RU" sz="2000" dirty="0" err="1"/>
              <a:t>таһыгар</a:t>
            </a:r>
            <a:r>
              <a:rPr lang="ru-RU" sz="2000" dirty="0"/>
              <a:t> </a:t>
            </a:r>
            <a:r>
              <a:rPr lang="ru-RU" sz="2000" dirty="0" err="1"/>
              <a:t>ыыппыттара</a:t>
            </a:r>
            <a:r>
              <a:rPr lang="ru-RU" sz="2000" dirty="0"/>
              <a:t> </a:t>
            </a:r>
            <a:r>
              <a:rPr lang="ru-RU" sz="2000" dirty="0" err="1"/>
              <a:t>быйыл</a:t>
            </a:r>
            <a:r>
              <a:rPr lang="ru-RU" sz="2000" dirty="0"/>
              <a:t> 108 </a:t>
            </a:r>
            <a:r>
              <a:rPr lang="ru-RU" sz="2000" dirty="0" err="1"/>
              <a:t>сылын</a:t>
            </a:r>
            <a:r>
              <a:rPr lang="ru-RU" sz="2000" dirty="0"/>
              <a:t> </a:t>
            </a:r>
            <a:r>
              <a:rPr lang="ru-RU" sz="2000" dirty="0" err="1"/>
              <a:t>туолла</a:t>
            </a:r>
            <a:r>
              <a:rPr lang="ru-RU" sz="2000" dirty="0"/>
              <a:t>. 1914 </a:t>
            </a:r>
            <a:r>
              <a:rPr lang="ru-RU" sz="2000" dirty="0" err="1"/>
              <a:t>сылга</a:t>
            </a:r>
            <a:r>
              <a:rPr lang="ru-RU" sz="2000" dirty="0"/>
              <a:t>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ахсаана</a:t>
            </a:r>
            <a:r>
              <a:rPr lang="ru-RU" sz="2000" dirty="0"/>
              <a:t> 2 </a:t>
            </a:r>
            <a:r>
              <a:rPr lang="ru-RU" sz="2000" dirty="0" err="1"/>
              <a:t>мөлүйүөҥҥэ</a:t>
            </a:r>
            <a:r>
              <a:rPr lang="ru-RU" sz="2000" dirty="0"/>
              <a:t> </a:t>
            </a:r>
            <a:r>
              <a:rPr lang="ru-RU" sz="2000" dirty="0" err="1"/>
              <a:t>тиийбит</a:t>
            </a:r>
            <a:r>
              <a:rPr lang="ru-RU" sz="2000" dirty="0"/>
              <a:t>. </a:t>
            </a:r>
            <a:r>
              <a:rPr lang="ru-RU" sz="2000" dirty="0" err="1" smtClean="0"/>
              <a:t>Айылҕаҕа</a:t>
            </a:r>
            <a:r>
              <a:rPr lang="ru-RU" sz="2000" dirty="0" smtClean="0"/>
              <a:t> </a:t>
            </a:r>
            <a:r>
              <a:rPr lang="ru-RU" sz="2000" dirty="0" err="1"/>
              <a:t>буортуну</a:t>
            </a:r>
            <a:r>
              <a:rPr lang="ru-RU" sz="2000" dirty="0"/>
              <a:t> </a:t>
            </a:r>
            <a:r>
              <a:rPr lang="ru-RU" sz="2000" dirty="0" err="1"/>
              <a:t>оҥорор</a:t>
            </a:r>
            <a:r>
              <a:rPr lang="ru-RU" sz="2000" dirty="0"/>
              <a:t> </a:t>
            </a:r>
            <a:r>
              <a:rPr lang="ru-RU" sz="2000" dirty="0" err="1"/>
              <a:t>эбит</a:t>
            </a:r>
            <a:r>
              <a:rPr lang="ru-RU" sz="2000" dirty="0"/>
              <a:t> </a:t>
            </a:r>
            <a:r>
              <a:rPr lang="ru-RU" sz="2000" dirty="0" err="1"/>
              <a:t>диэбиттэрэ</a:t>
            </a:r>
            <a:r>
              <a:rPr lang="ru-RU" sz="2000" dirty="0"/>
              <a:t>, </a:t>
            </a:r>
            <a:r>
              <a:rPr lang="ru-RU" sz="2000" dirty="0" err="1"/>
              <a:t>онон</a:t>
            </a:r>
            <a:r>
              <a:rPr lang="ru-RU" sz="2000" dirty="0"/>
              <a:t> </a:t>
            </a:r>
            <a:r>
              <a:rPr lang="ru-RU" sz="2000" dirty="0" err="1"/>
              <a:t>андаатары</a:t>
            </a:r>
            <a:r>
              <a:rPr lang="ru-RU" sz="2000" dirty="0"/>
              <a:t> </a:t>
            </a:r>
            <a:r>
              <a:rPr lang="ru-RU" sz="2000" dirty="0" err="1"/>
              <a:t>харса</a:t>
            </a:r>
            <a:r>
              <a:rPr lang="ru-RU" sz="2000" dirty="0"/>
              <a:t> </a:t>
            </a:r>
            <a:r>
              <a:rPr lang="ru-RU" sz="2000" dirty="0" err="1"/>
              <a:t>суох</a:t>
            </a:r>
            <a:r>
              <a:rPr lang="ru-RU" sz="2000" dirty="0"/>
              <a:t> </a:t>
            </a:r>
            <a:r>
              <a:rPr lang="ru-RU" sz="2000" dirty="0" err="1"/>
              <a:t>кыдыйбыттара</a:t>
            </a:r>
            <a:r>
              <a:rPr lang="ru-RU" sz="2000" dirty="0"/>
              <a:t>, </a:t>
            </a:r>
            <a:r>
              <a:rPr lang="ru-RU" sz="2000" dirty="0" err="1"/>
              <a:t>түмүгэр</a:t>
            </a:r>
            <a:r>
              <a:rPr lang="ru-RU" sz="2000" dirty="0"/>
              <a:t> 1937 </a:t>
            </a:r>
            <a:r>
              <a:rPr lang="ru-RU" sz="2000" dirty="0" err="1"/>
              <a:t>сыллаахха</a:t>
            </a:r>
            <a:r>
              <a:rPr lang="ru-RU" sz="2000" dirty="0"/>
              <a:t> </a:t>
            </a:r>
            <a:r>
              <a:rPr lang="ru-RU" sz="2000" dirty="0" err="1"/>
              <a:t>ити</a:t>
            </a:r>
            <a:r>
              <a:rPr lang="ru-RU" sz="2000" dirty="0"/>
              <a:t> </a:t>
            </a:r>
            <a:r>
              <a:rPr lang="ru-RU" sz="2000" dirty="0" err="1"/>
              <a:t>арыыларга</a:t>
            </a:r>
            <a:r>
              <a:rPr lang="ru-RU" sz="2000" dirty="0"/>
              <a:t> </a:t>
            </a:r>
            <a:r>
              <a:rPr lang="ru-RU" sz="2000" dirty="0" err="1"/>
              <a:t>биир</a:t>
            </a:r>
            <a:r>
              <a:rPr lang="ru-RU" sz="2000" dirty="0"/>
              <a:t> да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хаалбатах</a:t>
            </a:r>
            <a:r>
              <a:rPr lang="ru-RU" sz="2000" dirty="0"/>
              <a:t>. ССРС-ка </a:t>
            </a:r>
            <a:r>
              <a:rPr lang="ru-RU" sz="2000" dirty="0" err="1"/>
              <a:t>андаатары</a:t>
            </a:r>
            <a:r>
              <a:rPr lang="ru-RU" sz="2000" dirty="0"/>
              <a:t> </a:t>
            </a:r>
            <a:r>
              <a:rPr lang="ru-RU" sz="2000" dirty="0" err="1"/>
              <a:t>акклиматизациялааһын</a:t>
            </a:r>
            <a:r>
              <a:rPr lang="ru-RU" sz="2000" dirty="0"/>
              <a:t> 1927 </a:t>
            </a:r>
            <a:r>
              <a:rPr lang="ru-RU" sz="2000" dirty="0" err="1"/>
              <a:t>сылтан</a:t>
            </a:r>
            <a:r>
              <a:rPr lang="ru-RU" sz="2000" dirty="0"/>
              <a:t> </a:t>
            </a:r>
            <a:r>
              <a:rPr lang="ru-RU" sz="2000" dirty="0" err="1"/>
              <a:t>саҕаланар</a:t>
            </a:r>
            <a:r>
              <a:rPr lang="ru-RU" sz="2000" dirty="0"/>
              <a:t>. </a:t>
            </a:r>
            <a:r>
              <a:rPr lang="ru-RU" sz="2000" dirty="0" err="1"/>
              <a:t>Билигин</a:t>
            </a:r>
            <a:r>
              <a:rPr lang="ru-RU" sz="2000" dirty="0"/>
              <a:t>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тарҕаммыт</a:t>
            </a:r>
            <a:r>
              <a:rPr lang="ru-RU" sz="2000" dirty="0"/>
              <a:t> </a:t>
            </a:r>
            <a:r>
              <a:rPr lang="ru-RU" sz="2000" dirty="0" err="1"/>
              <a:t>сирэ</a:t>
            </a:r>
            <a:r>
              <a:rPr lang="ru-RU" sz="2000" dirty="0"/>
              <a:t> </a:t>
            </a:r>
            <a:r>
              <a:rPr lang="ru-RU" sz="2000" dirty="0" err="1"/>
              <a:t>киэҥ</a:t>
            </a:r>
            <a:r>
              <a:rPr lang="ru-RU" sz="2000" dirty="0"/>
              <a:t> – </a:t>
            </a:r>
            <a:r>
              <a:rPr lang="ru-RU" sz="2000" dirty="0" err="1"/>
              <a:t>Францияттан</a:t>
            </a:r>
            <a:r>
              <a:rPr lang="ru-RU" sz="2000" dirty="0"/>
              <a:t> </a:t>
            </a:r>
            <a:r>
              <a:rPr lang="ru-RU" sz="2000" dirty="0" err="1"/>
              <a:t>Камчаткаҕа</a:t>
            </a:r>
            <a:r>
              <a:rPr lang="ru-RU" sz="2000" dirty="0"/>
              <a:t> </a:t>
            </a:r>
            <a:r>
              <a:rPr lang="ru-RU" sz="2000" dirty="0" err="1"/>
              <a:t>диэри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	Саха </a:t>
            </a:r>
            <a:r>
              <a:rPr lang="ru-RU" sz="2000" dirty="0" err="1"/>
              <a:t>Сиригэр</a:t>
            </a:r>
            <a:r>
              <a:rPr lang="ru-RU" sz="2000" dirty="0"/>
              <a:t> </a:t>
            </a:r>
            <a:r>
              <a:rPr lang="en-US" sz="2000" dirty="0">
                <a:hlinkClick r:id="rId2" tooltip="XX үйэ"/>
              </a:rPr>
              <a:t>XX </a:t>
            </a:r>
            <a:r>
              <a:rPr lang="ru-RU" sz="2000" dirty="0" err="1">
                <a:hlinkClick r:id="rId2" tooltip="XX үйэ"/>
              </a:rPr>
              <a:t>үйэ</a:t>
            </a:r>
            <a:r>
              <a:rPr lang="ru-RU" sz="2000" dirty="0"/>
              <a:t> </a:t>
            </a:r>
            <a:r>
              <a:rPr lang="ru-RU" sz="2000" dirty="0" err="1"/>
              <a:t>ортотугар</a:t>
            </a:r>
            <a:r>
              <a:rPr lang="ru-RU" sz="2000" dirty="0"/>
              <a:t> </a:t>
            </a:r>
            <a:r>
              <a:rPr lang="ru-RU" sz="2000" dirty="0" err="1">
                <a:hlinkClick r:id="rId3" tooltip="Хотугу Америка"/>
              </a:rPr>
              <a:t>Хотугу</a:t>
            </a:r>
            <a:r>
              <a:rPr lang="ru-RU" sz="2000" dirty="0">
                <a:hlinkClick r:id="rId3" tooltip="Хотугу Америка"/>
              </a:rPr>
              <a:t> </a:t>
            </a:r>
            <a:r>
              <a:rPr lang="ru-RU" sz="2000" dirty="0" err="1">
                <a:hlinkClick r:id="rId3" tooltip="Хотугу Америка"/>
              </a:rPr>
              <a:t>Америкаттан</a:t>
            </a:r>
            <a:r>
              <a:rPr lang="ru-RU" sz="2000" dirty="0"/>
              <a:t> </a:t>
            </a:r>
            <a:r>
              <a:rPr lang="ru-RU" sz="2000" dirty="0" err="1"/>
              <a:t>аҕалыллыбыт</a:t>
            </a:r>
            <a:r>
              <a:rPr lang="ru-RU" sz="2000" dirty="0"/>
              <a:t> </a:t>
            </a:r>
            <a:r>
              <a:rPr lang="ru-RU" sz="2000" dirty="0" err="1" smtClean="0"/>
              <a:t>кыыл</a:t>
            </a:r>
            <a:r>
              <a:rPr lang="ru-RU" sz="2000" dirty="0" smtClean="0"/>
              <a:t>. Саха </a:t>
            </a:r>
            <a:r>
              <a:rPr lang="ru-RU" sz="2000" dirty="0" err="1"/>
              <a:t>Сиригэр</a:t>
            </a:r>
            <a:r>
              <a:rPr lang="ru-RU" sz="2000" dirty="0"/>
              <a:t> </a:t>
            </a:r>
            <a:r>
              <a:rPr lang="ru-RU" sz="2000" dirty="0" err="1"/>
              <a:t>бастаан</a:t>
            </a:r>
            <a:r>
              <a:rPr lang="ru-RU" sz="2000" dirty="0"/>
              <a:t> 1959 </a:t>
            </a:r>
            <a:r>
              <a:rPr lang="ru-RU" sz="2000" dirty="0" err="1"/>
              <a:t>сыллаахха</a:t>
            </a:r>
            <a:r>
              <a:rPr lang="ru-RU" sz="2000" dirty="0"/>
              <a:t> </a:t>
            </a:r>
            <a:r>
              <a:rPr lang="ru-RU" sz="2000" dirty="0" err="1"/>
              <a:t>кэлбит</a:t>
            </a:r>
            <a:r>
              <a:rPr lang="ru-RU" sz="2000" dirty="0"/>
              <a:t>. </a:t>
            </a:r>
            <a:r>
              <a:rPr lang="ru-RU" sz="2000" dirty="0" err="1"/>
              <a:t>Канаада</a:t>
            </a:r>
            <a:r>
              <a:rPr lang="ru-RU" sz="2000" dirty="0"/>
              <a:t> климата Саха </a:t>
            </a:r>
            <a:r>
              <a:rPr lang="ru-RU" sz="2000" dirty="0" err="1"/>
              <a:t>Сиригэр</a:t>
            </a:r>
            <a:r>
              <a:rPr lang="ru-RU" sz="2000" dirty="0"/>
              <a:t> </a:t>
            </a:r>
            <a:r>
              <a:rPr lang="ru-RU" sz="2000" dirty="0" err="1"/>
              <a:t>маарынныыр</a:t>
            </a:r>
            <a:r>
              <a:rPr lang="ru-RU" sz="2000" dirty="0"/>
              <a:t> </a:t>
            </a:r>
            <a:r>
              <a:rPr lang="ru-RU" sz="2000" dirty="0" err="1"/>
              <a:t>буолан</a:t>
            </a:r>
            <a:r>
              <a:rPr lang="ru-RU" sz="2000" dirty="0"/>
              <a:t> </a:t>
            </a:r>
            <a:r>
              <a:rPr lang="ru-RU" sz="2000" dirty="0" err="1"/>
              <a:t>элбэх</a:t>
            </a:r>
            <a:r>
              <a:rPr lang="ru-RU" sz="2000" dirty="0"/>
              <a:t> </a:t>
            </a:r>
            <a:r>
              <a:rPr lang="ru-RU" sz="2000" dirty="0" err="1"/>
              <a:t>Ондатыр</a:t>
            </a:r>
            <a:r>
              <a:rPr lang="ru-RU" sz="2000" dirty="0"/>
              <a:t> </a:t>
            </a:r>
            <a:r>
              <a:rPr lang="ru-RU" sz="2000" dirty="0" err="1"/>
              <a:t>ыбылы</a:t>
            </a:r>
            <a:r>
              <a:rPr lang="ru-RU" sz="2000" dirty="0"/>
              <a:t> </a:t>
            </a:r>
            <a:r>
              <a:rPr lang="ru-RU" sz="2000" dirty="0" err="1"/>
              <a:t>олохсуйан</a:t>
            </a:r>
            <a:r>
              <a:rPr lang="ru-RU" sz="2000" dirty="0"/>
              <a:t> </a:t>
            </a:r>
            <a:r>
              <a:rPr lang="ru-RU" sz="2000" dirty="0" err="1"/>
              <a:t>барбыттар</a:t>
            </a:r>
            <a:r>
              <a:rPr lang="ru-RU" sz="2000" dirty="0"/>
              <a:t>. Саха Сирин 10 </a:t>
            </a:r>
            <a:r>
              <a:rPr lang="ru-RU" sz="2000" dirty="0" err="1"/>
              <a:t>сыл</a:t>
            </a:r>
            <a:r>
              <a:rPr lang="ru-RU" sz="2000" dirty="0"/>
              <a:t> и</a:t>
            </a:r>
            <a:r>
              <a:rPr lang="en-US" sz="2000" dirty="0"/>
              <a:t>h</a:t>
            </a:r>
            <a:r>
              <a:rPr lang="ru-RU" sz="2000" dirty="0" err="1"/>
              <a:t>инэн</a:t>
            </a:r>
            <a:r>
              <a:rPr lang="ru-RU" sz="2000" dirty="0"/>
              <a:t> </a:t>
            </a:r>
            <a:r>
              <a:rPr lang="ru-RU" sz="2000" dirty="0" err="1"/>
              <a:t>барытын</a:t>
            </a:r>
            <a:r>
              <a:rPr lang="ru-RU" sz="2000" dirty="0"/>
              <a:t> </a:t>
            </a:r>
            <a:r>
              <a:rPr lang="ru-RU" sz="2000" dirty="0" err="1"/>
              <a:t>ылаллар</a:t>
            </a:r>
            <a:r>
              <a:rPr lang="ru-RU" sz="2000" dirty="0"/>
              <a:t> (завоевание), </a:t>
            </a:r>
            <a:r>
              <a:rPr lang="ru-RU" sz="2000" dirty="0" err="1"/>
              <a:t>уонна</a:t>
            </a:r>
            <a:r>
              <a:rPr lang="ru-RU" sz="2000" dirty="0"/>
              <a:t> Саха Сирин </a:t>
            </a:r>
            <a:r>
              <a:rPr lang="ru-RU" sz="2000" dirty="0" err="1"/>
              <a:t>тас</a:t>
            </a:r>
            <a:r>
              <a:rPr lang="ru-RU" sz="2000" dirty="0"/>
              <a:t> </a:t>
            </a:r>
            <a:r>
              <a:rPr lang="el-GR" sz="2000" dirty="0" smtClean="0"/>
              <a:t>ө</a:t>
            </a:r>
            <a:r>
              <a:rPr lang="ru-RU" sz="2000" dirty="0" err="1" smtClean="0"/>
              <a:t>тт</a:t>
            </a:r>
            <a:r>
              <a:rPr lang="el-GR" sz="2000" dirty="0"/>
              <a:t>γ</a:t>
            </a:r>
            <a:r>
              <a:rPr lang="ru-RU" sz="2000" dirty="0" err="1"/>
              <a:t>гэр</a:t>
            </a:r>
            <a:r>
              <a:rPr lang="ru-RU" sz="2000" dirty="0"/>
              <a:t> </a:t>
            </a:r>
            <a:r>
              <a:rPr lang="ru-RU" sz="2000" dirty="0" err="1"/>
              <a:t>тахсаллар</a:t>
            </a:r>
            <a:r>
              <a:rPr lang="ru-RU" sz="2000" dirty="0"/>
              <a:t>. 30 </a:t>
            </a:r>
            <a:r>
              <a:rPr lang="ru-RU" sz="2000" dirty="0" err="1"/>
              <a:t>сыл</a:t>
            </a:r>
            <a:r>
              <a:rPr lang="ru-RU" sz="2000" dirty="0"/>
              <a:t> и</a:t>
            </a:r>
            <a:r>
              <a:rPr lang="en-US" sz="2000" dirty="0"/>
              <a:t>h</a:t>
            </a:r>
            <a:r>
              <a:rPr lang="ru-RU" sz="2000" dirty="0" err="1"/>
              <a:t>игэр</a:t>
            </a:r>
            <a:r>
              <a:rPr lang="ru-RU" sz="2000" dirty="0"/>
              <a:t> </a:t>
            </a:r>
            <a:r>
              <a:rPr lang="ru-RU" sz="2000" dirty="0" err="1"/>
              <a:t>Красноярскай</a:t>
            </a:r>
            <a:r>
              <a:rPr lang="ru-RU" sz="2000" dirty="0"/>
              <a:t> </a:t>
            </a:r>
            <a:r>
              <a:rPr lang="ru-RU" sz="2000" dirty="0" err="1"/>
              <a:t>кыраай</a:t>
            </a:r>
            <a:r>
              <a:rPr lang="ru-RU" sz="2000" dirty="0"/>
              <a:t>, </a:t>
            </a:r>
            <a:r>
              <a:rPr lang="ru-RU" sz="2000" dirty="0" err="1"/>
              <a:t>Хабаровскай</a:t>
            </a:r>
            <a:r>
              <a:rPr lang="ru-RU" sz="2000" dirty="0"/>
              <a:t> </a:t>
            </a:r>
            <a:r>
              <a:rPr lang="ru-RU" sz="2000" dirty="0" err="1"/>
              <a:t>кыраай</a:t>
            </a:r>
            <a:r>
              <a:rPr lang="ru-RU" sz="2000" dirty="0"/>
              <a:t> </a:t>
            </a:r>
            <a:r>
              <a:rPr lang="ru-RU" sz="2000" dirty="0" err="1"/>
              <a:t>уонна</a:t>
            </a:r>
            <a:r>
              <a:rPr lang="ru-RU" sz="2000" dirty="0"/>
              <a:t> </a:t>
            </a:r>
            <a:r>
              <a:rPr lang="ru-RU" sz="2000" dirty="0" err="1"/>
              <a:t>Сибиир</a:t>
            </a:r>
            <a:r>
              <a:rPr lang="ru-RU" sz="2000" dirty="0"/>
              <a:t> — </a:t>
            </a:r>
            <a:r>
              <a:rPr lang="ru-RU" sz="2000" dirty="0" err="1"/>
              <a:t>Дальнай</a:t>
            </a:r>
            <a:r>
              <a:rPr lang="ru-RU" sz="2000" dirty="0"/>
              <a:t> Восток </a:t>
            </a:r>
            <a:r>
              <a:rPr lang="ru-RU" sz="2000" dirty="0" err="1"/>
              <a:t>барыта</a:t>
            </a:r>
            <a:r>
              <a:rPr lang="ru-RU" sz="2000" dirty="0"/>
              <a:t> </a:t>
            </a:r>
            <a:r>
              <a:rPr lang="ru-RU" sz="2000" dirty="0" err="1" smtClean="0"/>
              <a:t>андаатар</a:t>
            </a:r>
            <a:r>
              <a:rPr lang="ru-RU" sz="2000" dirty="0" smtClean="0"/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үөскээбит</a:t>
            </a:r>
            <a:r>
              <a:rPr lang="ru-RU" sz="2000" dirty="0" smtClean="0"/>
              <a:t> </a:t>
            </a:r>
            <a:r>
              <a:rPr lang="ru-RU" sz="2000" dirty="0" err="1" smtClean="0"/>
              <a:t>сирэ</a:t>
            </a:r>
            <a:r>
              <a:rPr lang="ru-RU" sz="2000" dirty="0" smtClean="0"/>
              <a:t> </a:t>
            </a:r>
            <a:r>
              <a:rPr lang="ru-RU" sz="2000" dirty="0" err="1"/>
              <a:t>буолар</a:t>
            </a:r>
            <a:r>
              <a:rPr lang="ru-RU" sz="2000" dirty="0"/>
              <a:t>. </a:t>
            </a:r>
            <a:r>
              <a:rPr lang="el-GR" sz="2000" dirty="0"/>
              <a:t>θ</a:t>
            </a:r>
            <a:r>
              <a:rPr lang="ru-RU" sz="2000" dirty="0" err="1"/>
              <a:t>сс</a:t>
            </a:r>
            <a:r>
              <a:rPr lang="el-GR" sz="2000" dirty="0"/>
              <a:t>θ 20 </a:t>
            </a:r>
            <a:r>
              <a:rPr lang="ru-RU" sz="2000" dirty="0" err="1"/>
              <a:t>сыл</a:t>
            </a:r>
            <a:r>
              <a:rPr lang="ru-RU" sz="2000" dirty="0"/>
              <a:t> </a:t>
            </a:r>
            <a:r>
              <a:rPr lang="ru-RU" sz="2000" dirty="0" err="1"/>
              <a:t>буолан</a:t>
            </a:r>
            <a:r>
              <a:rPr lang="ru-RU" sz="2000" dirty="0"/>
              <a:t> баран </a:t>
            </a:r>
            <a:r>
              <a:rPr lang="ru-RU" sz="2000" dirty="0" err="1"/>
              <a:t>Россияны</a:t>
            </a:r>
            <a:r>
              <a:rPr lang="ru-RU" sz="2000" dirty="0"/>
              <a:t> </a:t>
            </a:r>
            <a:r>
              <a:rPr lang="ru-RU" sz="2000" dirty="0" err="1"/>
              <a:t>барытын</a:t>
            </a:r>
            <a:r>
              <a:rPr lang="ru-RU" sz="2000" dirty="0"/>
              <a:t> </a:t>
            </a:r>
            <a:r>
              <a:rPr lang="ru-RU" sz="2000" dirty="0" err="1" smtClean="0"/>
              <a:t>ылаллар</a:t>
            </a:r>
            <a:r>
              <a:rPr lang="ru-RU" sz="2000" dirty="0" smtClean="0"/>
              <a:t>. </a:t>
            </a:r>
          </a:p>
          <a:p>
            <a:pPr algn="just"/>
            <a:r>
              <a:rPr lang="ru-RU" sz="2000" dirty="0" err="1" smtClean="0"/>
              <a:t>Андаатар</a:t>
            </a:r>
            <a:r>
              <a:rPr lang="ru-RU" sz="2000" dirty="0" smtClean="0"/>
              <a:t> </a:t>
            </a:r>
            <a:r>
              <a:rPr lang="ru-RU" sz="2000" dirty="0" err="1" smtClean="0"/>
              <a:t>дьиэтэ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 err="1"/>
              <a:t>Андаатары</a:t>
            </a:r>
            <a:r>
              <a:rPr lang="ru-RU" sz="2000" dirty="0"/>
              <a:t> </a:t>
            </a:r>
            <a:r>
              <a:rPr lang="ru-RU" sz="2000" dirty="0" err="1"/>
              <a:t>атыннык</a:t>
            </a:r>
            <a:r>
              <a:rPr lang="ru-RU" sz="2000" dirty="0"/>
              <a:t> </a:t>
            </a:r>
            <a:r>
              <a:rPr lang="ru-RU" sz="2000" dirty="0" err="1"/>
              <a:t>уу</a:t>
            </a:r>
            <a:r>
              <a:rPr lang="ru-RU" sz="2000" dirty="0"/>
              <a:t> </a:t>
            </a:r>
            <a:r>
              <a:rPr lang="ru-RU" sz="2000" dirty="0" err="1"/>
              <a:t>куруолуга</a:t>
            </a:r>
            <a:r>
              <a:rPr lang="ru-RU" sz="2000" dirty="0"/>
              <a:t> </a:t>
            </a:r>
            <a:r>
              <a:rPr lang="ru-RU" sz="2000" dirty="0" err="1"/>
              <a:t>эбэтэр</a:t>
            </a:r>
            <a:r>
              <a:rPr lang="ru-RU" sz="2000" dirty="0"/>
              <a:t> сыт </a:t>
            </a:r>
            <a:r>
              <a:rPr lang="ru-RU" sz="2000" dirty="0" err="1"/>
              <a:t>таһаарар</a:t>
            </a:r>
            <a:r>
              <a:rPr lang="ru-RU" sz="2000" dirty="0"/>
              <a:t> </a:t>
            </a:r>
            <a:r>
              <a:rPr lang="ru-RU" sz="2000" dirty="0" err="1"/>
              <a:t>кырыыса</a:t>
            </a:r>
            <a:r>
              <a:rPr lang="ru-RU" sz="2000" dirty="0"/>
              <a:t> </a:t>
            </a:r>
            <a:r>
              <a:rPr lang="ru-RU" sz="2000" dirty="0" err="1"/>
              <a:t>диэн</a:t>
            </a:r>
            <a:r>
              <a:rPr lang="ru-RU" sz="2000" dirty="0"/>
              <a:t> </a:t>
            </a:r>
            <a:r>
              <a:rPr lang="ru-RU" sz="2000" dirty="0" err="1"/>
              <a:t>ааттыыллар</a:t>
            </a:r>
            <a:r>
              <a:rPr lang="ru-RU" sz="2000" dirty="0"/>
              <a:t>. </a:t>
            </a:r>
            <a:r>
              <a:rPr lang="ru-RU" sz="2000" dirty="0" err="1"/>
              <a:t>Андаатары</a:t>
            </a:r>
            <a:r>
              <a:rPr lang="ru-RU" sz="2000" dirty="0"/>
              <a:t> </a:t>
            </a:r>
            <a:r>
              <a:rPr lang="ru-RU" sz="2000" dirty="0" err="1"/>
              <a:t>күнүс</a:t>
            </a:r>
            <a:r>
              <a:rPr lang="ru-RU" sz="2000" dirty="0"/>
              <a:t>, </a:t>
            </a:r>
            <a:r>
              <a:rPr lang="ru-RU" sz="2000" dirty="0" err="1"/>
              <a:t>дьиэ</a:t>
            </a:r>
            <a:r>
              <a:rPr lang="ru-RU" sz="2000" dirty="0"/>
              <a:t> </a:t>
            </a:r>
            <a:r>
              <a:rPr lang="ru-RU" sz="2000" dirty="0" err="1"/>
              <a:t>кэргэнин</a:t>
            </a:r>
            <a:r>
              <a:rPr lang="ru-RU" sz="2000" dirty="0"/>
              <a:t> </a:t>
            </a:r>
            <a:r>
              <a:rPr lang="ru-RU" sz="2000" dirty="0" err="1"/>
              <a:t>кытта</a:t>
            </a:r>
            <a:r>
              <a:rPr lang="ru-RU" sz="2000" dirty="0"/>
              <a:t> </a:t>
            </a:r>
            <a:r>
              <a:rPr lang="ru-RU" sz="2000" dirty="0" err="1"/>
              <a:t>устан</a:t>
            </a:r>
            <a:r>
              <a:rPr lang="ru-RU" sz="2000" dirty="0"/>
              <a:t> </a:t>
            </a:r>
            <a:r>
              <a:rPr lang="ru-RU" sz="2000" dirty="0" err="1"/>
              <a:t>иһэрин</a:t>
            </a:r>
            <a:r>
              <a:rPr lang="ru-RU" sz="2000" dirty="0"/>
              <a:t> </a:t>
            </a:r>
            <a:r>
              <a:rPr lang="ru-RU" sz="2000" dirty="0" err="1"/>
              <a:t>көрүөххэ</a:t>
            </a:r>
            <a:r>
              <a:rPr lang="ru-RU" sz="2000" dirty="0"/>
              <a:t> </a:t>
            </a:r>
            <a:r>
              <a:rPr lang="ru-RU" sz="2000" dirty="0" err="1"/>
              <a:t>сөп</a:t>
            </a:r>
            <a:r>
              <a:rPr lang="ru-RU" sz="2000" dirty="0"/>
              <a:t>.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дьиэтэ</a:t>
            </a:r>
            <a:r>
              <a:rPr lang="ru-RU" sz="2000" dirty="0"/>
              <a:t> </a:t>
            </a:r>
            <a:r>
              <a:rPr lang="ru-RU" sz="2000" dirty="0" err="1"/>
              <a:t>уу</a:t>
            </a:r>
            <a:r>
              <a:rPr lang="ru-RU" sz="2000" dirty="0"/>
              <a:t> </a:t>
            </a:r>
            <a:r>
              <a:rPr lang="ru-RU" sz="2000" dirty="0" err="1"/>
              <a:t>быһыта</a:t>
            </a:r>
            <a:r>
              <a:rPr lang="ru-RU" sz="2000" dirty="0"/>
              <a:t> </a:t>
            </a:r>
            <a:r>
              <a:rPr lang="ru-RU" sz="2000" dirty="0" err="1"/>
              <a:t>буолар</a:t>
            </a:r>
            <a:r>
              <a:rPr lang="ru-RU" sz="2000" dirty="0"/>
              <a:t>. </a:t>
            </a:r>
            <a:r>
              <a:rPr lang="ru-RU" sz="2000" dirty="0" err="1"/>
              <a:t>Дьиэтигэр</a:t>
            </a:r>
            <a:r>
              <a:rPr lang="ru-RU" sz="2000" dirty="0"/>
              <a:t> </a:t>
            </a:r>
            <a:r>
              <a:rPr lang="ru-RU" sz="2000" dirty="0" err="1"/>
              <a:t>киирэр</a:t>
            </a:r>
            <a:r>
              <a:rPr lang="ru-RU" sz="2000" dirty="0"/>
              <a:t> </a:t>
            </a:r>
            <a:r>
              <a:rPr lang="ru-RU" sz="2000" dirty="0" err="1"/>
              <a:t>аана</a:t>
            </a:r>
            <a:r>
              <a:rPr lang="ru-RU" sz="2000" dirty="0"/>
              <a:t> </a:t>
            </a:r>
            <a:r>
              <a:rPr lang="ru-RU" sz="2000" dirty="0" err="1"/>
              <a:t>уу</a:t>
            </a:r>
            <a:r>
              <a:rPr lang="ru-RU" sz="2000" dirty="0"/>
              <a:t> </a:t>
            </a:r>
            <a:r>
              <a:rPr lang="ru-RU" sz="2000" dirty="0" err="1"/>
              <a:t>анныгар</a:t>
            </a:r>
            <a:r>
              <a:rPr lang="ru-RU" sz="2000" dirty="0"/>
              <a:t> </a:t>
            </a:r>
            <a:r>
              <a:rPr lang="ru-RU" sz="2000" dirty="0" err="1"/>
              <a:t>баар</a:t>
            </a:r>
            <a:r>
              <a:rPr lang="ru-RU" sz="2000" dirty="0"/>
              <a:t>. </a:t>
            </a:r>
            <a:r>
              <a:rPr lang="ru-RU" sz="2000" dirty="0" err="1"/>
              <a:t>Ол</a:t>
            </a:r>
            <a:r>
              <a:rPr lang="ru-RU" sz="2000" dirty="0"/>
              <a:t> </a:t>
            </a:r>
            <a:r>
              <a:rPr lang="ru-RU" sz="2000" dirty="0" err="1"/>
              <a:t>аана</a:t>
            </a:r>
            <a:r>
              <a:rPr lang="ru-RU" sz="2000" dirty="0"/>
              <a:t> </a:t>
            </a:r>
            <a:r>
              <a:rPr lang="ru-RU" sz="2000" dirty="0" err="1"/>
              <a:t>быһа</a:t>
            </a:r>
            <a:r>
              <a:rPr lang="ru-RU" sz="2000" dirty="0"/>
              <a:t> </a:t>
            </a:r>
            <a:r>
              <a:rPr lang="ru-RU" sz="2000" dirty="0" err="1"/>
              <a:t>холоон</a:t>
            </a:r>
            <a:r>
              <a:rPr lang="ru-RU" sz="2000" dirty="0"/>
              <a:t> </a:t>
            </a:r>
            <a:r>
              <a:rPr lang="ru-RU" sz="2000" dirty="0" err="1"/>
              <a:t>көрдөххо</a:t>
            </a:r>
            <a:r>
              <a:rPr lang="ru-RU" sz="2000" dirty="0"/>
              <a:t> 15-20 см </a:t>
            </a:r>
            <a:r>
              <a:rPr lang="ru-RU" sz="2000" dirty="0" err="1"/>
              <a:t>буолар</a:t>
            </a:r>
            <a:r>
              <a:rPr lang="ru-RU" sz="2000" dirty="0"/>
              <a:t>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51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0"/>
            <a:ext cx="64807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	</a:t>
            </a:r>
            <a:r>
              <a:rPr lang="ru-RU" sz="2000" dirty="0" err="1" smtClean="0"/>
              <a:t>Андаатар</a:t>
            </a:r>
            <a:r>
              <a:rPr lang="ru-RU" sz="2000" dirty="0" smtClean="0"/>
              <a:t> </a:t>
            </a:r>
            <a:r>
              <a:rPr lang="ru-RU" sz="2000" dirty="0" err="1"/>
              <a:t>түргэнник</a:t>
            </a:r>
            <a:r>
              <a:rPr lang="ru-RU" sz="2000" dirty="0"/>
              <a:t> </a:t>
            </a:r>
            <a:r>
              <a:rPr lang="ru-RU" sz="2000" dirty="0" err="1"/>
              <a:t>ууһуур-төрүүр</a:t>
            </a:r>
            <a:r>
              <a:rPr lang="ru-RU" sz="2000" dirty="0"/>
              <a:t> </a:t>
            </a:r>
            <a:r>
              <a:rPr lang="ru-RU" sz="2000" dirty="0" err="1"/>
              <a:t>буолан</a:t>
            </a:r>
            <a:r>
              <a:rPr lang="ru-RU" sz="2000" dirty="0"/>
              <a:t> Саха </a:t>
            </a:r>
            <a:r>
              <a:rPr lang="ru-RU" sz="2000" dirty="0" err="1"/>
              <a:t>сиригэр</a:t>
            </a:r>
            <a:r>
              <a:rPr lang="ru-RU" sz="2000" dirty="0"/>
              <a:t> </a:t>
            </a:r>
            <a:r>
              <a:rPr lang="ru-RU" sz="2000" dirty="0" err="1"/>
              <a:t>киэҥник</a:t>
            </a:r>
            <a:r>
              <a:rPr lang="ru-RU" sz="2000" dirty="0"/>
              <a:t>, </a:t>
            </a:r>
            <a:r>
              <a:rPr lang="ru-RU" sz="2000" dirty="0" err="1"/>
              <a:t>биир</a:t>
            </a:r>
            <a:r>
              <a:rPr lang="ru-RU" sz="2000" dirty="0"/>
              <a:t> </a:t>
            </a:r>
            <a:r>
              <a:rPr lang="ru-RU" sz="2000" dirty="0" err="1"/>
              <a:t>саамай</a:t>
            </a:r>
            <a:r>
              <a:rPr lang="ru-RU" sz="2000" dirty="0"/>
              <a:t> </a:t>
            </a:r>
            <a:r>
              <a:rPr lang="ru-RU" sz="2000" dirty="0" err="1"/>
              <a:t>элбэхтик</a:t>
            </a:r>
            <a:r>
              <a:rPr lang="ru-RU" sz="2000" dirty="0"/>
              <a:t>, </a:t>
            </a:r>
            <a:r>
              <a:rPr lang="ru-RU" sz="2000" dirty="0" err="1"/>
              <a:t>харса</a:t>
            </a:r>
            <a:r>
              <a:rPr lang="ru-RU" sz="2000" dirty="0"/>
              <a:t> </a:t>
            </a:r>
            <a:r>
              <a:rPr lang="ru-RU" sz="2000" dirty="0" err="1"/>
              <a:t>суох</a:t>
            </a:r>
            <a:r>
              <a:rPr lang="ru-RU" sz="2000" dirty="0"/>
              <a:t> </a:t>
            </a:r>
            <a:r>
              <a:rPr lang="ru-RU" sz="2000" dirty="0" err="1"/>
              <a:t>бултанар</a:t>
            </a:r>
            <a:r>
              <a:rPr lang="ru-RU" sz="2000" dirty="0"/>
              <a:t> </a:t>
            </a:r>
            <a:r>
              <a:rPr lang="ru-RU" sz="2000" dirty="0" err="1"/>
              <a:t>түүлээх</a:t>
            </a:r>
            <a:r>
              <a:rPr lang="ru-RU" sz="2000" dirty="0"/>
              <a:t> </a:t>
            </a:r>
            <a:r>
              <a:rPr lang="ru-RU" sz="2000" dirty="0" err="1"/>
              <a:t>буолар</a:t>
            </a:r>
            <a:r>
              <a:rPr lang="ru-RU" sz="2000" dirty="0"/>
              <a:t>. 1960 – 1964 </a:t>
            </a:r>
            <a:r>
              <a:rPr lang="ru-RU" sz="2000" dirty="0" err="1"/>
              <a:t>сс</a:t>
            </a:r>
            <a:r>
              <a:rPr lang="ru-RU" sz="2000" dirty="0"/>
              <a:t>. </a:t>
            </a:r>
            <a:r>
              <a:rPr lang="ru-RU" sz="2000" dirty="0" err="1"/>
              <a:t>сыл</a:t>
            </a:r>
            <a:r>
              <a:rPr lang="ru-RU" sz="2000" dirty="0"/>
              <a:t> </a:t>
            </a:r>
            <a:r>
              <a:rPr lang="ru-RU" sz="2000" dirty="0" err="1"/>
              <a:t>ахсын</a:t>
            </a:r>
            <a:r>
              <a:rPr lang="ru-RU" sz="2000" dirty="0"/>
              <a:t> </a:t>
            </a:r>
            <a:r>
              <a:rPr lang="ru-RU" sz="2000" dirty="0" err="1"/>
              <a:t>ортотунан</a:t>
            </a:r>
            <a:r>
              <a:rPr lang="ru-RU" sz="2000" dirty="0"/>
              <a:t> 531 – 855 </a:t>
            </a:r>
            <a:r>
              <a:rPr lang="ru-RU" sz="2000" dirty="0" err="1"/>
              <a:t>тыһ</a:t>
            </a:r>
            <a:r>
              <a:rPr lang="ru-RU" sz="2000" dirty="0"/>
              <a:t>.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бултаммыта</a:t>
            </a:r>
            <a:r>
              <a:rPr lang="ru-RU" sz="2000" dirty="0"/>
              <a:t>, 1987 с. – 666 </a:t>
            </a:r>
            <a:r>
              <a:rPr lang="ru-RU" sz="2000" dirty="0" err="1"/>
              <a:t>тыһ</a:t>
            </a:r>
            <a:r>
              <a:rPr lang="ru-RU" sz="2000" dirty="0"/>
              <a:t>., 1989 с. – 265 </a:t>
            </a:r>
            <a:r>
              <a:rPr lang="ru-RU" sz="2000" dirty="0" err="1"/>
              <a:t>тыһ</a:t>
            </a:r>
            <a:r>
              <a:rPr lang="ru-RU" sz="2000" dirty="0"/>
              <a:t>., 1991 с. - 273 </a:t>
            </a:r>
            <a:r>
              <a:rPr lang="ru-RU" sz="2000" dirty="0" err="1"/>
              <a:t>тыһ</a:t>
            </a:r>
            <a:r>
              <a:rPr lang="ru-RU" sz="2000" dirty="0"/>
              <a:t>., 1993 с. – 123 </a:t>
            </a:r>
            <a:r>
              <a:rPr lang="ru-RU" sz="2000" dirty="0" err="1"/>
              <a:t>тыһ</a:t>
            </a:r>
            <a:r>
              <a:rPr lang="ru-RU" sz="2000" dirty="0"/>
              <a:t>., </a:t>
            </a:r>
            <a:r>
              <a:rPr lang="ru-RU" sz="2000" dirty="0" err="1"/>
              <a:t>оттон</a:t>
            </a:r>
            <a:r>
              <a:rPr lang="ru-RU" sz="2000" dirty="0"/>
              <a:t> 2000с. – 165тыһ., 2001с. – 193тыһ., 2002 с. – 84756, 2003с. – 103,5 </a:t>
            </a:r>
            <a:r>
              <a:rPr lang="ru-RU" sz="2000" dirty="0" err="1"/>
              <a:t>тыһ</a:t>
            </a:r>
            <a:r>
              <a:rPr lang="ru-RU" sz="2000" dirty="0"/>
              <a:t>., 2004с. - 158621. </a:t>
            </a:r>
            <a:r>
              <a:rPr lang="ru-RU" sz="2000" dirty="0" err="1"/>
              <a:t>Ордук</a:t>
            </a:r>
            <a:r>
              <a:rPr lang="ru-RU" sz="2000" dirty="0"/>
              <a:t> </a:t>
            </a:r>
            <a:r>
              <a:rPr lang="ru-RU" sz="2000" dirty="0" err="1"/>
              <a:t>элбэхтик</a:t>
            </a:r>
            <a:r>
              <a:rPr lang="ru-RU" sz="2000" dirty="0"/>
              <a:t> </a:t>
            </a:r>
            <a:r>
              <a:rPr lang="ru-RU" sz="2000" dirty="0" err="1"/>
              <a:t>андаатары</a:t>
            </a:r>
            <a:r>
              <a:rPr lang="ru-RU" sz="2000" dirty="0"/>
              <a:t> 2004 с-ха </a:t>
            </a:r>
            <a:r>
              <a:rPr lang="ru-RU" sz="2000" dirty="0" err="1"/>
              <a:t>Орто</a:t>
            </a:r>
            <a:r>
              <a:rPr lang="ru-RU" sz="2000" dirty="0"/>
              <a:t> </a:t>
            </a:r>
            <a:r>
              <a:rPr lang="ru-RU" sz="2000" dirty="0" err="1"/>
              <a:t>Халыма</a:t>
            </a:r>
            <a:r>
              <a:rPr lang="ru-RU" sz="2000" dirty="0"/>
              <a:t> (47196), </a:t>
            </a:r>
            <a:r>
              <a:rPr lang="ru-RU" sz="2000" dirty="0" err="1"/>
              <a:t>ҮөҺээ</a:t>
            </a:r>
            <a:r>
              <a:rPr lang="ru-RU" sz="2000" dirty="0"/>
              <a:t> </a:t>
            </a:r>
            <a:r>
              <a:rPr lang="ru-RU" sz="2000" dirty="0" err="1"/>
              <a:t>Бүлүү</a:t>
            </a:r>
            <a:r>
              <a:rPr lang="ru-RU" sz="2000" dirty="0"/>
              <a:t>(20229), </a:t>
            </a:r>
            <a:r>
              <a:rPr lang="ru-RU" sz="2000" dirty="0" err="1"/>
              <a:t>Ньурба</a:t>
            </a:r>
            <a:r>
              <a:rPr lang="ru-RU" sz="2000" dirty="0"/>
              <a:t> (17737), </a:t>
            </a:r>
            <a:r>
              <a:rPr lang="ru-RU" sz="2000" dirty="0" err="1"/>
              <a:t>Кэбээйи</a:t>
            </a:r>
            <a:r>
              <a:rPr lang="ru-RU" sz="2000" dirty="0"/>
              <a:t> (11020) </a:t>
            </a:r>
            <a:r>
              <a:rPr lang="ru-RU" sz="2000" dirty="0" err="1"/>
              <a:t>улуустара</a:t>
            </a:r>
            <a:r>
              <a:rPr lang="ru-RU" sz="2000" dirty="0"/>
              <a:t> </a:t>
            </a:r>
            <a:r>
              <a:rPr lang="ru-RU" sz="2000" dirty="0" err="1"/>
              <a:t>бултаабыттара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2656" y="3461005"/>
            <a:ext cx="6336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Андаатар</a:t>
            </a:r>
            <a:r>
              <a:rPr lang="ru-RU" sz="2000" dirty="0"/>
              <a:t> </a:t>
            </a:r>
            <a:r>
              <a:rPr lang="ru-RU" sz="2000" b="1" dirty="0" err="1"/>
              <a:t>туһата</a:t>
            </a:r>
            <a:r>
              <a:rPr lang="ru-RU" sz="2000" dirty="0"/>
              <a:t> 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Тириититтэн</a:t>
            </a:r>
            <a:r>
              <a:rPr lang="ru-RU" sz="2000" dirty="0"/>
              <a:t> </a:t>
            </a:r>
            <a:r>
              <a:rPr lang="ru-RU" sz="2000" dirty="0" err="1"/>
              <a:t>ичигэс</a:t>
            </a:r>
            <a:r>
              <a:rPr lang="ru-RU" sz="2000" dirty="0"/>
              <a:t> </a:t>
            </a:r>
            <a:r>
              <a:rPr lang="ru-RU" sz="2000" dirty="0" err="1"/>
              <a:t>таҥастары</a:t>
            </a:r>
            <a:r>
              <a:rPr lang="ru-RU" sz="2000" dirty="0"/>
              <a:t> </a:t>
            </a:r>
            <a:r>
              <a:rPr lang="ru-RU" sz="2000" dirty="0" err="1"/>
              <a:t>тигэллэр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Сорох</a:t>
            </a:r>
            <a:r>
              <a:rPr lang="ru-RU" sz="2000" dirty="0"/>
              <a:t> </a:t>
            </a:r>
            <a:r>
              <a:rPr lang="ru-RU" sz="2000" dirty="0" err="1"/>
              <a:t>сирдэргэ</a:t>
            </a:r>
            <a:r>
              <a:rPr lang="ru-RU" sz="2000" dirty="0"/>
              <a:t> </a:t>
            </a: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этин</a:t>
            </a:r>
            <a:r>
              <a:rPr lang="ru-RU" sz="2000" dirty="0"/>
              <a:t> </a:t>
            </a:r>
            <a:r>
              <a:rPr lang="ru-RU" sz="2000" dirty="0" err="1"/>
              <a:t>аһылык</a:t>
            </a:r>
            <a:r>
              <a:rPr lang="ru-RU" sz="2000" dirty="0"/>
              <a:t> </a:t>
            </a:r>
            <a:r>
              <a:rPr lang="ru-RU" sz="2000" dirty="0" err="1"/>
              <a:t>быһыытынан</a:t>
            </a:r>
            <a:r>
              <a:rPr lang="ru-RU" sz="2000" dirty="0"/>
              <a:t> </a:t>
            </a:r>
            <a:r>
              <a:rPr lang="ru-RU" sz="2000" dirty="0" err="1"/>
              <a:t>эмиэ</a:t>
            </a:r>
            <a:r>
              <a:rPr lang="ru-RU" sz="2000" dirty="0"/>
              <a:t> </a:t>
            </a:r>
            <a:r>
              <a:rPr lang="ru-RU" sz="2000" dirty="0" err="1"/>
              <a:t>туһаналлар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сыата</a:t>
            </a:r>
            <a:r>
              <a:rPr lang="ru-RU" sz="2000" dirty="0"/>
              <a:t> </a:t>
            </a:r>
            <a:r>
              <a:rPr lang="ru-RU" sz="2000" dirty="0" err="1"/>
              <a:t>туберкулезка</a:t>
            </a:r>
            <a:r>
              <a:rPr lang="ru-RU" sz="2000" dirty="0"/>
              <a:t> </a:t>
            </a:r>
            <a:r>
              <a:rPr lang="ru-RU" sz="2000" dirty="0" err="1"/>
              <a:t>эмп</a:t>
            </a:r>
            <a:r>
              <a:rPr lang="ru-RU" sz="2000" dirty="0"/>
              <a:t> </a:t>
            </a:r>
            <a:r>
              <a:rPr lang="ru-RU" sz="2000" dirty="0" err="1"/>
              <a:t>буолар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Андаатарынан</a:t>
            </a:r>
            <a:r>
              <a:rPr lang="ru-RU" sz="2000" dirty="0"/>
              <a:t> </a:t>
            </a:r>
            <a:r>
              <a:rPr lang="ru-RU" sz="2000" dirty="0" err="1"/>
              <a:t>араас</a:t>
            </a:r>
            <a:r>
              <a:rPr lang="ru-RU" sz="2000" dirty="0"/>
              <a:t> </a:t>
            </a:r>
            <a:r>
              <a:rPr lang="ru-RU" sz="2000" dirty="0" err="1"/>
              <a:t>кыыл-көтөр</a:t>
            </a:r>
            <a:r>
              <a:rPr lang="ru-RU" sz="2000" dirty="0"/>
              <a:t> </a:t>
            </a:r>
            <a:r>
              <a:rPr lang="ru-RU" sz="2000" dirty="0" err="1"/>
              <a:t>аһылыктанар</a:t>
            </a:r>
            <a:endParaRPr lang="ru-RU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Булчуттар</a:t>
            </a:r>
            <a:r>
              <a:rPr lang="ru-RU" sz="2000" dirty="0"/>
              <a:t> </a:t>
            </a:r>
            <a:r>
              <a:rPr lang="ru-RU" sz="2000" dirty="0" err="1"/>
              <a:t>тириитин</a:t>
            </a:r>
            <a:r>
              <a:rPr lang="ru-RU" sz="2000" dirty="0"/>
              <a:t> </a:t>
            </a:r>
            <a:r>
              <a:rPr lang="ru-RU" sz="2000" dirty="0" err="1"/>
              <a:t>туттаран</a:t>
            </a:r>
            <a:r>
              <a:rPr lang="ru-RU" sz="2000" dirty="0"/>
              <a:t> </a:t>
            </a:r>
            <a:r>
              <a:rPr lang="ru-RU" sz="2000" dirty="0" err="1"/>
              <a:t>харчы</a:t>
            </a:r>
            <a:r>
              <a:rPr lang="ru-RU" sz="2000" dirty="0"/>
              <a:t> </a:t>
            </a:r>
            <a:r>
              <a:rPr lang="ru-RU" sz="2000" dirty="0" err="1"/>
              <a:t>оҥостоллор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1198" y="5940152"/>
            <a:ext cx="62998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mtClean="0"/>
              <a:t>	</a:t>
            </a:r>
            <a:r>
              <a:rPr lang="ru-RU" sz="2000" smtClean="0"/>
              <a:t>20-40- </a:t>
            </a:r>
            <a:r>
              <a:rPr lang="ru-RU" sz="2000" dirty="0" err="1"/>
              <a:t>чалыы</a:t>
            </a:r>
            <a:r>
              <a:rPr lang="ru-RU" sz="2000" dirty="0"/>
              <a:t> </a:t>
            </a:r>
            <a:r>
              <a:rPr lang="ru-RU" sz="2000" dirty="0" err="1"/>
              <a:t>сыл</a:t>
            </a:r>
            <a:r>
              <a:rPr lang="ru-RU" sz="2000" dirty="0"/>
              <a:t> </a:t>
            </a:r>
            <a:r>
              <a:rPr lang="ru-RU" sz="2000" dirty="0" err="1"/>
              <a:t>стажтаах</a:t>
            </a:r>
            <a:r>
              <a:rPr lang="ru-RU" sz="2000" dirty="0"/>
              <a:t> </a:t>
            </a:r>
            <a:r>
              <a:rPr lang="ru-RU" sz="2000" dirty="0" err="1"/>
              <a:t>булчуттар</a:t>
            </a:r>
            <a:r>
              <a:rPr lang="ru-RU" sz="2000" dirty="0"/>
              <a:t> </a:t>
            </a:r>
            <a:r>
              <a:rPr lang="ru-RU" sz="2000" dirty="0" err="1" smtClean="0"/>
              <a:t>этиилэриттэн</a:t>
            </a:r>
            <a:r>
              <a:rPr lang="ru-RU" sz="2000" dirty="0"/>
              <a:t> </a:t>
            </a:r>
            <a:r>
              <a:rPr lang="ru-RU" sz="2000" b="1" dirty="0" err="1" smtClean="0"/>
              <a:t>түмүк</a:t>
            </a:r>
            <a:r>
              <a:rPr lang="ru-RU" sz="2000" dirty="0" err="1" smtClean="0"/>
              <a:t>тээн</a:t>
            </a:r>
            <a:r>
              <a:rPr lang="ru-RU" sz="2000" dirty="0" smtClean="0"/>
              <a:t> </a:t>
            </a:r>
            <a:r>
              <a:rPr lang="ru-RU" sz="2000" dirty="0" err="1"/>
              <a:t>эттэххэ</a:t>
            </a:r>
            <a:r>
              <a:rPr lang="ru-RU" sz="2000" dirty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ахсаана</a:t>
            </a:r>
            <a:r>
              <a:rPr lang="ru-RU" sz="2000" dirty="0"/>
              <a:t> </a:t>
            </a:r>
            <a:r>
              <a:rPr lang="ru-RU" sz="2000" dirty="0" err="1"/>
              <a:t>уларыйбат</a:t>
            </a:r>
            <a:r>
              <a:rPr lang="ru-RU" sz="2000" dirty="0"/>
              <a:t>: </a:t>
            </a:r>
            <a:r>
              <a:rPr lang="ru-RU" sz="2000" dirty="0" err="1"/>
              <a:t>сорох</a:t>
            </a:r>
            <a:r>
              <a:rPr lang="ru-RU" sz="2000" dirty="0"/>
              <a:t> </a:t>
            </a:r>
            <a:r>
              <a:rPr lang="ru-RU" sz="2000" dirty="0" err="1"/>
              <a:t>сыл</a:t>
            </a:r>
            <a:r>
              <a:rPr lang="ru-RU" sz="2000" dirty="0"/>
              <a:t> </a:t>
            </a:r>
            <a:r>
              <a:rPr lang="ru-RU" sz="2000" dirty="0" err="1"/>
              <a:t>элбиир</a:t>
            </a:r>
            <a:r>
              <a:rPr lang="ru-RU" sz="2000" dirty="0"/>
              <a:t>, </a:t>
            </a:r>
            <a:r>
              <a:rPr lang="ru-RU" sz="2000" dirty="0" err="1"/>
              <a:t>сороҕор</a:t>
            </a:r>
            <a:r>
              <a:rPr lang="ru-RU" sz="2000" dirty="0"/>
              <a:t> </a:t>
            </a:r>
            <a:r>
              <a:rPr lang="ru-RU" sz="2000" dirty="0" err="1"/>
              <a:t>аҕыйыыр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тириитэ</a:t>
            </a:r>
            <a:r>
              <a:rPr lang="ru-RU" sz="2000" dirty="0"/>
              <a:t>, </a:t>
            </a:r>
            <a:r>
              <a:rPr lang="ru-RU" sz="2000" dirty="0" err="1"/>
              <a:t>этэ</a:t>
            </a:r>
            <a:r>
              <a:rPr lang="ru-RU" sz="2000" dirty="0"/>
              <a:t>, </a:t>
            </a:r>
            <a:r>
              <a:rPr lang="ru-RU" sz="2000" dirty="0" err="1"/>
              <a:t>сыата</a:t>
            </a:r>
            <a:r>
              <a:rPr lang="ru-RU" sz="2000" dirty="0"/>
              <a:t> </a:t>
            </a:r>
            <a:r>
              <a:rPr lang="ru-RU" sz="2000" dirty="0" err="1"/>
              <a:t>барыта</a:t>
            </a:r>
            <a:r>
              <a:rPr lang="ru-RU" sz="2000" dirty="0"/>
              <a:t> </a:t>
            </a:r>
            <a:r>
              <a:rPr lang="ru-RU" sz="2000" dirty="0" err="1"/>
              <a:t>туһаҕа</a:t>
            </a:r>
            <a:r>
              <a:rPr lang="ru-RU" sz="2000" dirty="0"/>
              <a:t> </a:t>
            </a:r>
            <a:r>
              <a:rPr lang="ru-RU" sz="2000" dirty="0" err="1"/>
              <a:t>барар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/>
              <a:t>Андаатар</a:t>
            </a:r>
            <a:r>
              <a:rPr lang="ru-RU" sz="2000" dirty="0"/>
              <a:t> </a:t>
            </a:r>
            <a:r>
              <a:rPr lang="ru-RU" sz="2000" dirty="0" err="1"/>
              <a:t>ахсаана</a:t>
            </a:r>
            <a:r>
              <a:rPr lang="ru-RU" sz="2000" dirty="0"/>
              <a:t> </a:t>
            </a:r>
            <a:r>
              <a:rPr lang="ru-RU" sz="2000" dirty="0" err="1"/>
              <a:t>кэлин</a:t>
            </a:r>
            <a:r>
              <a:rPr lang="ru-RU" sz="2000" dirty="0"/>
              <a:t> </a:t>
            </a:r>
            <a:r>
              <a:rPr lang="ru-RU" sz="2000" dirty="0" err="1"/>
              <a:t>элбээтэҕинэ</a:t>
            </a:r>
            <a:r>
              <a:rPr lang="ru-RU" sz="2000" dirty="0"/>
              <a:t> </a:t>
            </a:r>
            <a:r>
              <a:rPr lang="ru-RU" sz="2000" dirty="0" err="1"/>
              <a:t>айылҕаҕа</a:t>
            </a:r>
            <a:r>
              <a:rPr lang="ru-RU" sz="2000" dirty="0"/>
              <a:t> </a:t>
            </a:r>
            <a:r>
              <a:rPr lang="ru-RU" sz="2000" dirty="0" err="1"/>
              <a:t>буортута</a:t>
            </a:r>
            <a:r>
              <a:rPr lang="ru-RU" sz="2000" dirty="0"/>
              <a:t> </a:t>
            </a:r>
            <a:r>
              <a:rPr lang="ru-RU" sz="2000" dirty="0" err="1"/>
              <a:t>элбииһи</a:t>
            </a:r>
            <a:r>
              <a:rPr lang="ru-RU" sz="20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Билигин</a:t>
            </a:r>
            <a:r>
              <a:rPr lang="ru-RU" sz="2000" dirty="0"/>
              <a:t> </a:t>
            </a:r>
            <a:r>
              <a:rPr lang="ru-RU" sz="2000" b="1" dirty="0" err="1"/>
              <a:t>андаатар</a:t>
            </a:r>
            <a:r>
              <a:rPr lang="ru-RU" sz="2000" b="1" dirty="0"/>
              <a:t> </a:t>
            </a:r>
            <a:r>
              <a:rPr lang="ru-RU" sz="2000" b="1" dirty="0" err="1"/>
              <a:t>буортуну</a:t>
            </a:r>
            <a:r>
              <a:rPr lang="ru-RU" sz="2000" b="1" dirty="0"/>
              <a:t> </a:t>
            </a:r>
            <a:r>
              <a:rPr lang="ru-RU" sz="2000" b="1" dirty="0" err="1"/>
              <a:t>оҥорорунааҕар</a:t>
            </a:r>
            <a:r>
              <a:rPr lang="ru-RU" sz="2000" b="1" dirty="0"/>
              <a:t> </a:t>
            </a:r>
            <a:r>
              <a:rPr lang="ru-RU" sz="2000" b="1" dirty="0" err="1"/>
              <a:t>туһата</a:t>
            </a:r>
            <a:r>
              <a:rPr lang="ru-RU" sz="2000" b="1" dirty="0"/>
              <a:t> </a:t>
            </a:r>
            <a:r>
              <a:rPr lang="ru-RU" sz="2000" b="1" dirty="0" err="1"/>
              <a:t>элбэх</a:t>
            </a:r>
            <a:r>
              <a:rPr lang="ru-RU" sz="2000" dirty="0"/>
              <a:t> </a:t>
            </a:r>
            <a:r>
              <a:rPr lang="ru-RU" sz="2000" dirty="0" err="1"/>
              <a:t>эбит</a:t>
            </a:r>
            <a:r>
              <a:rPr lang="ru-RU" sz="2000" dirty="0"/>
              <a:t> . </a:t>
            </a:r>
            <a:r>
              <a:rPr lang="ru-RU" sz="2000" dirty="0" err="1"/>
              <a:t>Онон</a:t>
            </a:r>
            <a:r>
              <a:rPr lang="ru-RU" sz="2000" dirty="0"/>
              <a:t> </a:t>
            </a:r>
            <a:r>
              <a:rPr lang="ru-RU" sz="2000" b="1" dirty="0" err="1"/>
              <a:t>андаатары</a:t>
            </a:r>
            <a:r>
              <a:rPr lang="ru-RU" sz="2000" b="1" dirty="0"/>
              <a:t> </a:t>
            </a:r>
            <a:r>
              <a:rPr lang="ru-RU" sz="2000" b="1" dirty="0" err="1"/>
              <a:t>эһэргэ</a:t>
            </a:r>
            <a:r>
              <a:rPr lang="ru-RU" sz="2000" b="1" dirty="0"/>
              <a:t> </a:t>
            </a:r>
            <a:r>
              <a:rPr lang="ru-RU" sz="2000" b="1" dirty="0" err="1"/>
              <a:t>эрдэ</a:t>
            </a:r>
            <a:r>
              <a:rPr lang="ru-RU" sz="2000" dirty="0"/>
              <a:t> </a:t>
            </a:r>
            <a:r>
              <a:rPr lang="ru-RU" sz="2000" dirty="0" err="1"/>
              <a:t>курдук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397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rhivurokov.ru/multiurok/html/2017/03/17/s_58cb8af46ad5e/img_s588427_0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51520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rhivurokov.ru/multiurok/html/2017/03/17/s_58cb8af46ad5e/img_s588427_0_3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501" y="5292080"/>
            <a:ext cx="5030803" cy="344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62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rhivurokov.ru/multiurok/html/2017/03/17/s_58cb8af46ad5e/img_s588427_0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18" t="21255" r="4771" b="16061"/>
          <a:stretch/>
        </p:blipFill>
        <p:spPr bwMode="auto">
          <a:xfrm>
            <a:off x="188639" y="323528"/>
            <a:ext cx="6455889" cy="376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и по запросу андаатар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3" t="14793" r="7827"/>
          <a:stretch/>
        </p:blipFill>
        <p:spPr bwMode="auto">
          <a:xfrm>
            <a:off x="432256" y="4295076"/>
            <a:ext cx="5968653" cy="456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32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андаатар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0" t="7170" r="1639" b="10637"/>
          <a:stretch/>
        </p:blipFill>
        <p:spPr bwMode="auto">
          <a:xfrm>
            <a:off x="241425" y="251520"/>
            <a:ext cx="644399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rhivurokov.ru/multiurok/html/2017/03/17/s_58cb8af46ad5e/img_s588427_0_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41" t="15342" r="11450" b="16713"/>
          <a:stretch/>
        </p:blipFill>
        <p:spPr bwMode="auto">
          <a:xfrm>
            <a:off x="241425" y="4644008"/>
            <a:ext cx="2774465" cy="414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238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rhivurokov.ru/multiurok/html/2017/03/17/s_58cb8af46ad5e/img_s588427_0_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39" t="20664" b="17144"/>
          <a:stretch/>
        </p:blipFill>
        <p:spPr bwMode="auto">
          <a:xfrm>
            <a:off x="548680" y="755576"/>
            <a:ext cx="5855918" cy="284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7997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Барашкова Татьяна Дмитриевна</dc:creator>
  <cp:lastModifiedBy>Барашкова Татьяна Дмитриевна</cp:lastModifiedBy>
  <cp:revision>4</cp:revision>
  <cp:lastPrinted>2018-02-15T06:19:06Z</cp:lastPrinted>
  <dcterms:created xsi:type="dcterms:W3CDTF">2018-02-15T02:54:06Z</dcterms:created>
  <dcterms:modified xsi:type="dcterms:W3CDTF">2018-02-15T06:20:13Z</dcterms:modified>
</cp:coreProperties>
</file>