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notesMasterIdLst>
    <p:notesMasterId r:id="rId19"/>
  </p:notesMasterIdLst>
  <p:sldIdLst>
    <p:sldId id="257" r:id="rId9"/>
    <p:sldId id="258" r:id="rId10"/>
    <p:sldId id="260" r:id="rId11"/>
    <p:sldId id="262" r:id="rId12"/>
    <p:sldId id="265" r:id="rId13"/>
    <p:sldId id="267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2" autoAdjust="0"/>
    <p:restoredTop sz="94660"/>
  </p:normalViewPr>
  <p:slideViewPr>
    <p:cSldViewPr snapToGrid="0">
      <p:cViewPr varScale="1">
        <p:scale>
          <a:sx n="44" d="100"/>
          <a:sy n="44" d="100"/>
        </p:scale>
        <p:origin x="7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F8C70-099A-4A86-B8F3-2CA62E1BF37A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B7D8E-A0A7-4084-9B51-630D354E5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42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ED767-7D9C-45F0-9190-BDF2AE1632AE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90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6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6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857251" y="1928813"/>
            <a:ext cx="10477500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85751" y="5286375"/>
            <a:ext cx="5952067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071563"/>
            <a:ext cx="2095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4389-4C3D-4416-89AF-CC10B6A59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9E52-21F8-4A12-AEE5-B47BFD25F9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171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BFAF-A147-454B-9588-3AB384B9F5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DCD-1DE1-4F33-B459-08670B93D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78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7310439" y="1833564"/>
            <a:ext cx="5857875" cy="2762249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0960-CA01-465A-A529-0B414D359B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BAA2-F1FB-4C3F-88A0-57F58E090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76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857251" y="1928813"/>
            <a:ext cx="10477500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85751" y="5286375"/>
            <a:ext cx="5952067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071563"/>
            <a:ext cx="2095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4389-4C3D-4416-89AF-CC10B6A59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9E52-21F8-4A12-AEE5-B47BFD25F9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653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5A80-3848-45EB-911E-44905F9BC9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F40F-8D86-4BA3-BABB-937C279C7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187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952500" y="4429126"/>
            <a:ext cx="10382251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470025" y="1755775"/>
            <a:ext cx="4464050" cy="1524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4337-673F-4EFB-B246-18695AA94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52C-08C6-4075-B60A-12BF62D1E8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393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6AA-34AF-4F22-A075-10655B8EC6D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16B0-C889-4B31-955B-EDF51C132C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11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46A3-0798-4565-BFA2-B0CA93A35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9CBD-7DB4-4746-BC81-2890035BCF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02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ABCA-962B-4CB6-80AC-5484E3421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14D2-6A1A-4D5E-8642-102AFE4194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674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381001" y="5857875"/>
            <a:ext cx="3714751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88FB-DFA2-4D37-AED3-2CE90BB14C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AB9C-706D-40A3-B734-F53100FE47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714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71501" y="285750"/>
            <a:ext cx="4095751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CDE5-0C7C-4036-9DCB-9FF3D7F2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D78D5-9350-4FF3-AA5F-5AC647FC44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01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5A80-3848-45EB-911E-44905F9BC9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F40F-8D86-4BA3-BABB-937C279C7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249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381252" y="4786313"/>
            <a:ext cx="7334249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6BDB-5309-4320-B6EA-C8147FEF4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4848-787E-401D-8883-BB6D063CD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51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BFAF-A147-454B-9588-3AB384B9F5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DCD-1DE1-4F33-B459-08670B93D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349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7310439" y="1833564"/>
            <a:ext cx="5857875" cy="2762249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0960-CA01-465A-A529-0B414D359B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BAA2-F1FB-4C3F-88A0-57F58E090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65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857251" y="1928813"/>
            <a:ext cx="10477500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85751" y="5286375"/>
            <a:ext cx="5952067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071563"/>
            <a:ext cx="2095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4389-4C3D-4416-89AF-CC10B6A59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9E52-21F8-4A12-AEE5-B47BFD25F9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071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5A80-3848-45EB-911E-44905F9BC9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F40F-8D86-4BA3-BABB-937C279C7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2384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952500" y="4429126"/>
            <a:ext cx="10382251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470025" y="1755775"/>
            <a:ext cx="4464050" cy="1524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4337-673F-4EFB-B246-18695AA94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52C-08C6-4075-B60A-12BF62D1E8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048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6AA-34AF-4F22-A075-10655B8EC6D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16B0-C889-4B31-955B-EDF51C132C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782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46A3-0798-4565-BFA2-B0CA93A35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9CBD-7DB4-4746-BC81-2890035BCF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458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ABCA-962B-4CB6-80AC-5484E3421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14D2-6A1A-4D5E-8642-102AFE4194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0762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381001" y="5857875"/>
            <a:ext cx="3714751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88FB-DFA2-4D37-AED3-2CE90BB14C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AB9C-706D-40A3-B734-F53100FE47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5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952500" y="4429126"/>
            <a:ext cx="10382251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470025" y="1755775"/>
            <a:ext cx="4464050" cy="1524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4337-673F-4EFB-B246-18695AA94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52C-08C6-4075-B60A-12BF62D1E8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5601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71501" y="285750"/>
            <a:ext cx="4095751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CDE5-0C7C-4036-9DCB-9FF3D7F2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D78D5-9350-4FF3-AA5F-5AC647FC44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320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381252" y="4786313"/>
            <a:ext cx="7334249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6BDB-5309-4320-B6EA-C8147FEF4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4848-787E-401D-8883-BB6D063CD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187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BFAF-A147-454B-9588-3AB384B9F5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DCD-1DE1-4F33-B459-08670B93D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4556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7310439" y="1833564"/>
            <a:ext cx="5857875" cy="2762249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0960-CA01-465A-A529-0B414D359B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BAA2-F1FB-4C3F-88A0-57F58E090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043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857251" y="1928813"/>
            <a:ext cx="10477500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85751" y="5286375"/>
            <a:ext cx="5952067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071563"/>
            <a:ext cx="2095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4389-4C3D-4416-89AF-CC10B6A59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9E52-21F8-4A12-AEE5-B47BFD25F9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74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5A80-3848-45EB-911E-44905F9BC9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F40F-8D86-4BA3-BABB-937C279C7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9023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952500" y="4429126"/>
            <a:ext cx="10382251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470025" y="1755775"/>
            <a:ext cx="4464050" cy="1524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4337-673F-4EFB-B246-18695AA94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52C-08C6-4075-B60A-12BF62D1E8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768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6AA-34AF-4F22-A075-10655B8EC6D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16B0-C889-4B31-955B-EDF51C132C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6017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46A3-0798-4565-BFA2-B0CA93A35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9CBD-7DB4-4746-BC81-2890035BCF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07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ABCA-962B-4CB6-80AC-5484E3421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14D2-6A1A-4D5E-8642-102AFE4194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5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6AA-34AF-4F22-A075-10655B8EC6D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16B0-C889-4B31-955B-EDF51C132C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6372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381001" y="5857875"/>
            <a:ext cx="3714751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88FB-DFA2-4D37-AED3-2CE90BB14C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AB9C-706D-40A3-B734-F53100FE47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1760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71501" y="285750"/>
            <a:ext cx="4095751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CDE5-0C7C-4036-9DCB-9FF3D7F2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D78D5-9350-4FF3-AA5F-5AC647FC44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306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381252" y="4786313"/>
            <a:ext cx="7334249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6BDB-5309-4320-B6EA-C8147FEF4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4848-787E-401D-8883-BB6D063CD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4019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BFAF-A147-454B-9588-3AB384B9F5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DCD-1DE1-4F33-B459-08670B93D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638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7310439" y="1833564"/>
            <a:ext cx="5857875" cy="2762249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0960-CA01-465A-A529-0B414D359B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BAA2-F1FB-4C3F-88A0-57F58E090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7809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857251" y="1928813"/>
            <a:ext cx="10477500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85751" y="5286375"/>
            <a:ext cx="5952067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071563"/>
            <a:ext cx="2095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4389-4C3D-4416-89AF-CC10B6A59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9E52-21F8-4A12-AEE5-B47BFD25F9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884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5A80-3848-45EB-911E-44905F9BC9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F40F-8D86-4BA3-BABB-937C279C7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2276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952500" y="4429126"/>
            <a:ext cx="10382251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470025" y="1755775"/>
            <a:ext cx="4464050" cy="1524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4337-673F-4EFB-B246-18695AA94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52C-08C6-4075-B60A-12BF62D1E8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871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6AA-34AF-4F22-A075-10655B8EC6D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16B0-C889-4B31-955B-EDF51C132C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9590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46A3-0798-4565-BFA2-B0CA93A35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9CBD-7DB4-4746-BC81-2890035BCF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12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46A3-0798-4565-BFA2-B0CA93A35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9CBD-7DB4-4746-BC81-2890035BCF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254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ABCA-962B-4CB6-80AC-5484E3421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14D2-6A1A-4D5E-8642-102AFE4194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7969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381001" y="5857875"/>
            <a:ext cx="3714751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88FB-DFA2-4D37-AED3-2CE90BB14C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AB9C-706D-40A3-B734-F53100FE47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119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71501" y="285750"/>
            <a:ext cx="4095751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CDE5-0C7C-4036-9DCB-9FF3D7F2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D78D5-9350-4FF3-AA5F-5AC647FC44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644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381252" y="4786313"/>
            <a:ext cx="7334249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6BDB-5309-4320-B6EA-C8147FEF4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4848-787E-401D-8883-BB6D063CD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855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BFAF-A147-454B-9588-3AB384B9F5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DCD-1DE1-4F33-B459-08670B93D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893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7310439" y="1833564"/>
            <a:ext cx="5857875" cy="2762249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0960-CA01-465A-A529-0B414D359B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BAA2-F1FB-4C3F-88A0-57F58E090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0509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857251" y="1928813"/>
            <a:ext cx="10477500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85751" y="5286375"/>
            <a:ext cx="5952067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071563"/>
            <a:ext cx="2095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4389-4C3D-4416-89AF-CC10B6A59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9E52-21F8-4A12-AEE5-B47BFD25F9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682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5A80-3848-45EB-911E-44905F9BC9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F40F-8D86-4BA3-BABB-937C279C7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0349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952500" y="4429126"/>
            <a:ext cx="10382251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470025" y="1755775"/>
            <a:ext cx="4464050" cy="1524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4337-673F-4EFB-B246-18695AA94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52C-08C6-4075-B60A-12BF62D1E8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5072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6AA-34AF-4F22-A075-10655B8EC6D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16B0-C889-4B31-955B-EDF51C132C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37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ABCA-962B-4CB6-80AC-5484E3421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14D2-6A1A-4D5E-8642-102AFE4194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04132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46A3-0798-4565-BFA2-B0CA93A35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9CBD-7DB4-4746-BC81-2890035BCF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5801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ABCA-962B-4CB6-80AC-5484E3421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14D2-6A1A-4D5E-8642-102AFE4194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70619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381001" y="5857875"/>
            <a:ext cx="3714751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88FB-DFA2-4D37-AED3-2CE90BB14C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AB9C-706D-40A3-B734-F53100FE47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77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71501" y="285750"/>
            <a:ext cx="4095751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CDE5-0C7C-4036-9DCB-9FF3D7F2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D78D5-9350-4FF3-AA5F-5AC647FC44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34600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381252" y="4786313"/>
            <a:ext cx="7334249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6BDB-5309-4320-B6EA-C8147FEF4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4848-787E-401D-8883-BB6D063CD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0664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BFAF-A147-454B-9588-3AB384B9F5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DCD-1DE1-4F33-B459-08670B93D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29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7310439" y="1833564"/>
            <a:ext cx="5857875" cy="2762249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0960-CA01-465A-A529-0B414D359B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BAA2-F1FB-4C3F-88A0-57F58E090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8868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857251" y="1928813"/>
            <a:ext cx="10477500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85751" y="5286375"/>
            <a:ext cx="5952067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071563"/>
            <a:ext cx="2095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4389-4C3D-4416-89AF-CC10B6A59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9E52-21F8-4A12-AEE5-B47BFD25F9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67864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5A80-3848-45EB-911E-44905F9BC9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F40F-8D86-4BA3-BABB-937C279C7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9332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952500" y="4429126"/>
            <a:ext cx="10382251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470025" y="1755775"/>
            <a:ext cx="4464050" cy="1524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4337-673F-4EFB-B246-18695AA94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52C-08C6-4075-B60A-12BF62D1E8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9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381001" y="5857875"/>
            <a:ext cx="3714751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88FB-DFA2-4D37-AED3-2CE90BB14C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AB9C-706D-40A3-B734-F53100FE47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2058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6AA-34AF-4F22-A075-10655B8EC6D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16B0-C889-4B31-955B-EDF51C132C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0217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46A3-0798-4565-BFA2-B0CA93A35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9CBD-7DB4-4746-BC81-2890035BCF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275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ABCA-962B-4CB6-80AC-5484E3421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14D2-6A1A-4D5E-8642-102AFE4194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0432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381001" y="5857875"/>
            <a:ext cx="3714751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88FB-DFA2-4D37-AED3-2CE90BB14C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AB9C-706D-40A3-B734-F53100FE47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0917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71501" y="285750"/>
            <a:ext cx="4095751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CDE5-0C7C-4036-9DCB-9FF3D7F2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D78D5-9350-4FF3-AA5F-5AC647FC44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15804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381252" y="4786313"/>
            <a:ext cx="7334249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6BDB-5309-4320-B6EA-C8147FEF4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4848-787E-401D-8883-BB6D063CD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4213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BFAF-A147-454B-9588-3AB384B9F5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DCD-1DE1-4F33-B459-08670B93D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82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7310439" y="1833564"/>
            <a:ext cx="5857875" cy="2762249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0960-CA01-465A-A529-0B414D359B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BAA2-F1FB-4C3F-88A0-57F58E090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8021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857251" y="1928813"/>
            <a:ext cx="10477500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85751" y="5286375"/>
            <a:ext cx="5952067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1071563"/>
            <a:ext cx="2095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D4389-4C3D-4416-89AF-CC10B6A59E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F9E52-21F8-4A12-AEE5-B47BFD25F9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26916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5A80-3848-45EB-911E-44905F9BC9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5F40F-8D86-4BA3-BABB-937C279C717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230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71501" y="285750"/>
            <a:ext cx="4095751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CDE5-0C7C-4036-9DCB-9FF3D7F2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D78D5-9350-4FF3-AA5F-5AC647FC44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07631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952500" y="4429126"/>
            <a:ext cx="10382251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470025" y="1755775"/>
            <a:ext cx="4464050" cy="1524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4337-673F-4EFB-B246-18695AA9476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252C-08C6-4075-B60A-12BF62D1E8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9964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BF6AA-34AF-4F22-A075-10655B8EC6D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16B0-C889-4B31-955B-EDF51C132C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5889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46A3-0798-4565-BFA2-B0CA93A350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9CBD-7DB4-4746-BC81-2890035BCF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25263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ABCA-962B-4CB6-80AC-5484E34218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14D2-6A1A-4D5E-8642-102AFE4194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91413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381001" y="5857875"/>
            <a:ext cx="3714751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88FB-DFA2-4D37-AED3-2CE90BB14C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0AB9C-706D-40A3-B734-F53100FE47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0935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571501" y="285750"/>
            <a:ext cx="4095751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CDE5-0C7C-4036-9DCB-9FF3D7F20E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D78D5-9350-4FF3-AA5F-5AC647FC44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59421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381252" y="4786313"/>
            <a:ext cx="7334249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6BDB-5309-4320-B6EA-C8147FEF4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4848-787E-401D-8883-BB6D063CD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74983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BFAF-A147-454B-9588-3AB384B9F5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AADCD-1DE1-4F33-B459-08670B93D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1830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7310439" y="1833564"/>
            <a:ext cx="5857875" cy="2762249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0960-CA01-465A-A529-0B414D359B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EBAA2-F1FB-4C3F-88A0-57F58E0903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7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2381252" y="4786313"/>
            <a:ext cx="7334249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Группа 7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6BDB-5309-4320-B6EA-C8147FEF49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4848-787E-401D-8883-BB6D063CD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13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571500" y="285750"/>
            <a:ext cx="1104900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997F2-187D-4B93-9947-1BAC2C9FF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B6DD30-E207-41A0-83AE-1B457E7822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845807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571500" y="285750"/>
            <a:ext cx="1104900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997F2-187D-4B93-9947-1BAC2C9FF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B6DD30-E207-41A0-83AE-1B457E7822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83149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571500" y="285750"/>
            <a:ext cx="1104900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997F2-187D-4B93-9947-1BAC2C9FF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B6DD30-E207-41A0-83AE-1B457E7822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08838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571500" y="285750"/>
            <a:ext cx="1104900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997F2-187D-4B93-9947-1BAC2C9FF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B6DD30-E207-41A0-83AE-1B457E7822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43115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571500" y="285750"/>
            <a:ext cx="1104900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997F2-187D-4B93-9947-1BAC2C9FF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B6DD30-E207-41A0-83AE-1B457E7822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95020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571500" y="285750"/>
            <a:ext cx="1104900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997F2-187D-4B93-9947-1BAC2C9FF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B6DD30-E207-41A0-83AE-1B457E7822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94100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571500" y="285750"/>
            <a:ext cx="1104900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997F2-187D-4B93-9947-1BAC2C9FF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B6DD30-E207-41A0-83AE-1B457E7822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08598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571500" y="285750"/>
            <a:ext cx="1104900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800">
                <a:solidFill>
                  <a:prstClr val="white"/>
                </a:solidFill>
              </a:endParaRPr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1997F2-187D-4B93-9947-1BAC2C9FF0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B6DD30-E207-41A0-83AE-1B457E7822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727339" y="4704027"/>
            <a:ext cx="2786062" cy="950384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78794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2201044" y="1916832"/>
            <a:ext cx="7772400" cy="1671648"/>
          </a:xfrm>
        </p:spPr>
        <p:txBody>
          <a:bodyPr/>
          <a:lstStyle/>
          <a:p>
            <a:r>
              <a:rPr lang="en-US" sz="6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Clothes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61766" y="4206843"/>
            <a:ext cx="47464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Выполнила: Колганова Ольга     Петровна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ГБОУ школа 455 с углубленным изучением английского языка Колпинского района Санкт-Петербурга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9786" y="4714884"/>
            <a:ext cx="7772400" cy="879488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98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78" y="115537"/>
            <a:ext cx="11106442" cy="662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60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Read the poem</a:t>
            </a:r>
            <a:endParaRPr lang="ru-RU" sz="3200" dirty="0"/>
          </a:p>
        </p:txBody>
      </p:sp>
      <p:pic>
        <p:nvPicPr>
          <p:cNvPr id="5" name="Содержимое 4" descr="сканирование000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381224" y="1214422"/>
            <a:ext cx="2643206" cy="3786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0" y="1714488"/>
            <a:ext cx="4038600" cy="2757494"/>
          </a:xfr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dwarf named Ned</a:t>
            </a:r>
          </a:p>
          <a:p>
            <a:pPr>
              <a:buNone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Sleeps in the net.</a:t>
            </a:r>
          </a:p>
          <a:p>
            <a:pPr>
              <a:buNone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 goes to bed</a:t>
            </a:r>
          </a:p>
          <a:p>
            <a:pPr>
              <a:buNone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shoes and a hat.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6067" y="5143513"/>
            <a:ext cx="255191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black"/>
                </a:solidFill>
              </a:rPr>
              <a:t>dwarf  [</a:t>
            </a:r>
            <a:r>
              <a:rPr lang="en-US" sz="3200" dirty="0" err="1">
                <a:solidFill>
                  <a:prstClr val="black"/>
                </a:solidFill>
              </a:rPr>
              <a:t>dwo:f</a:t>
            </a:r>
            <a:r>
              <a:rPr lang="en-US" sz="3200" dirty="0">
                <a:solidFill>
                  <a:prstClr val="black"/>
                </a:solidFill>
              </a:rPr>
              <a:t>]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34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596" y="21429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the words</a:t>
            </a:r>
            <a:endParaRPr lang="ru-RU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C:\Users\Превед\Desktop\Презентация\966025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20" y="3714752"/>
            <a:ext cx="4286280" cy="27860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667372" y="1643051"/>
            <a:ext cx="4000528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1)    t, g, </a:t>
            </a:r>
            <a:r>
              <a:rPr lang="en-US" sz="32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en-US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s, h, 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2)    h, e, s, o, 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3)    s, </a:t>
            </a:r>
            <a:r>
              <a:rPr lang="en-US" sz="3200" b="1" cap="all" dirty="0" err="1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en-US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t, h, 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4)    t, o, u, s, r, s, e, r</a:t>
            </a:r>
            <a:endParaRPr lang="ru-RU" sz="32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3322" y="4286256"/>
            <a:ext cx="2143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Tx/>
              <a:buAutoNum type="arabicParenR"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Tights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53322" y="4714885"/>
            <a:ext cx="161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Shoes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53322" y="5214951"/>
            <a:ext cx="1417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Shirt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3323" y="5715017"/>
            <a:ext cx="2053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Trousers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675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clothes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81224" y="1571613"/>
            <a:ext cx="7829576" cy="455455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	Our clothes depend on season and weather. It’s cold in winter, so we put on a raincoat, high boots, mittens or gloves and shorts. When it’s warm we put on a T-shirt, a scarf, a skirt and shoes.</a:t>
            </a:r>
          </a:p>
          <a:p>
            <a:pPr>
              <a:buNone/>
            </a:pPr>
            <a:r>
              <a:rPr lang="en-US" dirty="0" smtClean="0"/>
              <a:t>	Boys like to wear jeans and skirts. Girls like to wear trousers and shirts.</a:t>
            </a:r>
          </a:p>
          <a:p>
            <a:pPr>
              <a:buNone/>
            </a:pPr>
            <a:r>
              <a:rPr lang="en-US" dirty="0" smtClean="0"/>
              <a:t>	When children go to school they put on slippers, overcoats, blouses or shirts.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97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952860" y="5786454"/>
            <a:ext cx="1714512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24100" y="5786454"/>
            <a:ext cx="135732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524496" y="4643446"/>
            <a:ext cx="107157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024694" y="4286256"/>
            <a:ext cx="100013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453454" y="3143248"/>
            <a:ext cx="121444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953388" y="2714620"/>
            <a:ext cx="1571636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953388" y="2143116"/>
            <a:ext cx="150019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clothes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95472" y="5572141"/>
            <a:ext cx="8115328" cy="48258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 smtClean="0"/>
              <a:t>	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452662" y="1571612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black"/>
                </a:solidFill>
              </a:rPr>
              <a:t>Our clothes depend on season and weather. It’s cold in winter, so we put on a </a:t>
            </a:r>
            <a:r>
              <a:rPr lang="en-US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raincoat</a:t>
            </a:r>
            <a:r>
              <a:rPr lang="en-US" sz="3200" b="1" i="1" dirty="0">
                <a:solidFill>
                  <a:prstClr val="black"/>
                </a:solidFill>
              </a:rPr>
              <a:t>, </a:t>
            </a:r>
            <a:r>
              <a:rPr lang="en-US" sz="3200" dirty="0">
                <a:solidFill>
                  <a:prstClr val="black"/>
                </a:solidFill>
              </a:rPr>
              <a:t>high boots, mittens or gloves and </a:t>
            </a:r>
            <a:r>
              <a:rPr lang="en-US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shorts</a:t>
            </a: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81225" y="3071810"/>
            <a:ext cx="76438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black"/>
                </a:solidFill>
              </a:rPr>
              <a:t>When it’s warm we put on a T-shirt, </a:t>
            </a:r>
            <a:r>
              <a:rPr lang="en-US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scarf</a:t>
            </a:r>
            <a:r>
              <a:rPr lang="en-US" sz="3200" dirty="0">
                <a:solidFill>
                  <a:prstClr val="black"/>
                </a:solidFill>
              </a:rPr>
              <a:t>, a skirt and shoes.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52662" y="4071942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black"/>
                </a:solidFill>
              </a:rPr>
              <a:t>Boys like to wear jeans and </a:t>
            </a:r>
            <a:r>
              <a:rPr lang="en-US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skirts</a:t>
            </a:r>
            <a:r>
              <a:rPr lang="en-US" sz="3200" dirty="0">
                <a:solidFill>
                  <a:prstClr val="black"/>
                </a:solidFill>
              </a:rPr>
              <a:t>. Girls like to wear trousers and </a:t>
            </a:r>
            <a:r>
              <a:rPr lang="en-US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shirts.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81224" y="5143512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prstClr val="black"/>
                </a:solidFill>
              </a:rPr>
              <a:t>When children go to school they put on </a:t>
            </a:r>
            <a:r>
              <a:rPr lang="en-US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slippers</a:t>
            </a:r>
            <a:r>
              <a:rPr lang="en-US" sz="3200" dirty="0">
                <a:solidFill>
                  <a:prstClr val="black"/>
                </a:solidFill>
              </a:rPr>
              <a:t>, </a:t>
            </a:r>
            <a:r>
              <a:rPr lang="en-US" sz="32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overcoats</a:t>
            </a:r>
            <a:r>
              <a:rPr lang="en-US" sz="3200" dirty="0">
                <a:solidFill>
                  <a:prstClr val="black"/>
                </a:solidFill>
              </a:rPr>
              <a:t>, blouses or shirts.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7782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ревед\Desktop\Презентация\сканирование0005.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597" y="1000108"/>
            <a:ext cx="8371331" cy="4572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497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ревед\Desktop\Презентация\сканирование0005.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597" y="1071546"/>
            <a:ext cx="8360329" cy="44831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0557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shop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6976" y="1500174"/>
            <a:ext cx="521497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Good afternoon! Can I help you?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6976" y="2000240"/>
            <a:ext cx="464347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I’d like to buy a dress, please.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6976" y="2428868"/>
            <a:ext cx="449860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What </a:t>
            </a:r>
            <a:r>
              <a:rPr lang="en-US" sz="2800" dirty="0" err="1">
                <a:solidFill>
                  <a:prstClr val="black"/>
                </a:solidFill>
              </a:rPr>
              <a:t>colour</a:t>
            </a:r>
            <a:r>
              <a:rPr lang="en-US" sz="2800" dirty="0">
                <a:solidFill>
                  <a:prstClr val="black"/>
                </a:solidFill>
              </a:rPr>
              <a:t> would you like</a:t>
            </a:r>
            <a:r>
              <a:rPr lang="en-US" sz="2400" dirty="0">
                <a:solidFill>
                  <a:prstClr val="black"/>
                </a:solidFill>
              </a:rPr>
              <a:t>?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6977" y="2928934"/>
            <a:ext cx="111280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Blue.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6976" y="3429000"/>
            <a:ext cx="384316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What size do you wear?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977" y="3929066"/>
            <a:ext cx="303974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- 40. Can I try it on?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6976" y="4429132"/>
            <a:ext cx="316118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Of course, you can.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6977" y="4929198"/>
            <a:ext cx="271741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Does it suit me?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66976" y="5429264"/>
            <a:ext cx="319869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 You look great in it!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66977" y="5929330"/>
            <a:ext cx="191808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-Thank you!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86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266</Words>
  <Application>Microsoft Office PowerPoint</Application>
  <PresentationFormat>Широкоэкранный</PresentationFormat>
  <Paragraphs>43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Calibri</vt:lpstr>
      <vt:lpstr>Пуговица</vt:lpstr>
      <vt:lpstr>1_Пуговица</vt:lpstr>
      <vt:lpstr>2_Пуговица</vt:lpstr>
      <vt:lpstr>3_Пуговица</vt:lpstr>
      <vt:lpstr>4_Пуговица</vt:lpstr>
      <vt:lpstr>5_Пуговица</vt:lpstr>
      <vt:lpstr>6_Пуговица</vt:lpstr>
      <vt:lpstr>7_Пуговица</vt:lpstr>
      <vt:lpstr>Clothes</vt:lpstr>
      <vt:lpstr>Презентация PowerPoint</vt:lpstr>
      <vt:lpstr>Read the poem</vt:lpstr>
      <vt:lpstr>Make the words</vt:lpstr>
      <vt:lpstr>Our clothes</vt:lpstr>
      <vt:lpstr>Our clothes</vt:lpstr>
      <vt:lpstr>Презентация PowerPoint</vt:lpstr>
      <vt:lpstr>Презентация PowerPoint</vt:lpstr>
      <vt:lpstr>At the shop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Clothes</dc:title>
  <dc:creator>Оля</dc:creator>
  <cp:lastModifiedBy>Оля</cp:lastModifiedBy>
  <cp:revision>2</cp:revision>
  <dcterms:created xsi:type="dcterms:W3CDTF">2018-12-17T19:05:33Z</dcterms:created>
  <dcterms:modified xsi:type="dcterms:W3CDTF">2018-12-17T19:24:34Z</dcterms:modified>
</cp:coreProperties>
</file>