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9" autoAdjust="0"/>
    <p:restoredTop sz="94660"/>
  </p:normalViewPr>
  <p:slideViewPr>
    <p:cSldViewPr>
      <p:cViewPr varScale="1">
        <p:scale>
          <a:sx n="46" d="100"/>
          <a:sy n="46" d="100"/>
        </p:scale>
        <p:origin x="-56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890E0-17B6-4115-949C-CB71020E4A37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11EFC-FA0E-4FCD-9E17-59887FED57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73157"/>
            <a:ext cx="7772400" cy="1470025"/>
          </a:xfrm>
        </p:spPr>
        <p:txBody>
          <a:bodyPr>
            <a:noAutofit/>
          </a:bodyPr>
          <a:lstStyle/>
          <a:p>
            <a:r>
              <a:rPr lang="ru-RU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Информационные коммуникационные технологии (ИКТ) в системе современного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981700"/>
            <a:ext cx="6400800" cy="1752600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2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394126"/>
            <a:ext cx="4248472" cy="25551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"Образование в течение жизни" - девиз сегодняшнего дня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59421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в образовании осваиваются:</a:t>
            </a:r>
          </a:p>
          <a:p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решении задач</a:t>
            </a:r>
          </a:p>
          <a:p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дополнительное образование</a:t>
            </a:r>
          </a:p>
          <a:p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воспитательная работа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Достоинства ИКТ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6876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</a:t>
            </a:r>
            <a:r>
              <a:rPr lang="ru-RU" sz="4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основных задач: развитие личности каждого обучаемого.</a:t>
            </a:r>
          </a:p>
        </p:txBody>
      </p:sp>
      <p:pic>
        <p:nvPicPr>
          <p:cNvPr id="5" name="Рисунок 4" descr="deti-shko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0372" y="2636912"/>
            <a:ext cx="5963956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Негативные стороны ИКТ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89185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ИКТ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свертывают процесс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диалогового общения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этого навыка учащиеся не формируют общение с коллективом и не имеют самостоятельного мышления.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Дистанционное обучение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856" y="1207293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Взаимодействие </a:t>
            </a:r>
            <a:r>
              <a:rPr lang="ru-RU" sz="4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и ученика на расстоянии, с помощью </a:t>
            </a: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 </a:t>
            </a:r>
            <a:r>
              <a:rPr lang="ru-RU" sz="40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Интернет-технологий</a:t>
            </a:r>
            <a:endParaRPr lang="ru-RU" sz="40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radmin_solutions_educ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212976"/>
            <a:ext cx="5629716" cy="3384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ru-RU" sz="5400" b="1" i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Обучающие программы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Учебное </a:t>
            </a:r>
            <a:r>
              <a:rPr lang="ru-RU" sz="4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пособие для самостоятельной работы </a:t>
            </a: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учащихся</a:t>
            </a:r>
            <a:endParaRPr lang="ru-RU" sz="4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Интерактивные доски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07293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Позволяют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электронные интерактивные образовательные 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</a:t>
            </a:r>
            <a:endParaRPr lang="ru-RU" sz="36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849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492896"/>
            <a:ext cx="5281613" cy="4104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sktopwallpapers.org.ua-32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Современные </a:t>
            </a:r>
            <a:r>
              <a:rPr lang="ru-RU" sz="4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 будут разумно сочетаться с педагогикой, </a:t>
            </a: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предоставят </a:t>
            </a:r>
            <a:r>
              <a:rPr lang="ru-RU" sz="40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возможности и преимущества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119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Информационные коммуникационные технологии (ИКТ) в системе современного образования</vt:lpstr>
      <vt:lpstr>"Образование в течение жизни" - девиз сегодняшнего дня</vt:lpstr>
      <vt:lpstr>Достоинства ИКТ</vt:lpstr>
      <vt:lpstr>Негативные стороны ИКТ</vt:lpstr>
      <vt:lpstr>Дистанционное обучение</vt:lpstr>
      <vt:lpstr>Обучающие программы</vt:lpstr>
      <vt:lpstr>Интерактивные доски</vt:lpstr>
      <vt:lpstr>Заключение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маринка</cp:lastModifiedBy>
  <cp:revision>14</cp:revision>
  <dcterms:created xsi:type="dcterms:W3CDTF">2014-04-18T20:57:42Z</dcterms:created>
  <dcterms:modified xsi:type="dcterms:W3CDTF">2018-12-17T15:01:26Z</dcterms:modified>
</cp:coreProperties>
</file>