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483DF-C7CD-4A32-9CC9-BCAFA8842AF6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9967E-F275-4140-9911-D9DB1994D6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483DF-C7CD-4A32-9CC9-BCAFA8842AF6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9967E-F275-4140-9911-D9DB1994D6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483DF-C7CD-4A32-9CC9-BCAFA8842AF6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9967E-F275-4140-9911-D9DB1994D6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483DF-C7CD-4A32-9CC9-BCAFA8842AF6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9967E-F275-4140-9911-D9DB1994D6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483DF-C7CD-4A32-9CC9-BCAFA8842AF6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9967E-F275-4140-9911-D9DB1994D6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483DF-C7CD-4A32-9CC9-BCAFA8842AF6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9967E-F275-4140-9911-D9DB1994D6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483DF-C7CD-4A32-9CC9-BCAFA8842AF6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9967E-F275-4140-9911-D9DB1994D6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483DF-C7CD-4A32-9CC9-BCAFA8842AF6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9967E-F275-4140-9911-D9DB1994D6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483DF-C7CD-4A32-9CC9-BCAFA8842AF6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9967E-F275-4140-9911-D9DB1994D6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483DF-C7CD-4A32-9CC9-BCAFA8842AF6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9967E-F275-4140-9911-D9DB1994D6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E483DF-C7CD-4A32-9CC9-BCAFA8842AF6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F9967E-F275-4140-9911-D9DB1994D6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E483DF-C7CD-4A32-9CC9-BCAFA8842AF6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F9967E-F275-4140-9911-D9DB1994D62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900igr.net/up/datas/180632/0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ds04.infourok.ru/uploads/ex/0e15/00031b54-5fe6d46c/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fs00.infourok.ru/images/doc/273/278671/img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6834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://steshka.ru/wp-content/uploads/2015/03/rebusy_chisla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http://900igr.net/up/datas/95152/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9144000" cy="83427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Учитель</cp:lastModifiedBy>
  <cp:revision>2</cp:revision>
  <dcterms:created xsi:type="dcterms:W3CDTF">2018-12-06T17:46:03Z</dcterms:created>
  <dcterms:modified xsi:type="dcterms:W3CDTF">2018-12-06T18:01:25Z</dcterms:modified>
</cp:coreProperties>
</file>