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63" r:id="rId6"/>
    <p:sldId id="264" r:id="rId7"/>
    <p:sldId id="27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2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515E42A-D1EA-4F4C-AB08-99FCF24A3D42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43B3E3F-B031-44BD-A158-70239E6EA3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5E42A-D1EA-4F4C-AB08-99FCF24A3D42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B3E3F-B031-44BD-A158-70239E6EA3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5E42A-D1EA-4F4C-AB08-99FCF24A3D42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B3E3F-B031-44BD-A158-70239E6EA3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515E42A-D1EA-4F4C-AB08-99FCF24A3D42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43B3E3F-B031-44BD-A158-70239E6EA3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515E42A-D1EA-4F4C-AB08-99FCF24A3D42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43B3E3F-B031-44BD-A158-70239E6EA3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5E42A-D1EA-4F4C-AB08-99FCF24A3D42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B3E3F-B031-44BD-A158-70239E6EA3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5E42A-D1EA-4F4C-AB08-99FCF24A3D42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B3E3F-B031-44BD-A158-70239E6EA3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515E42A-D1EA-4F4C-AB08-99FCF24A3D42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43B3E3F-B031-44BD-A158-70239E6EA3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5E42A-D1EA-4F4C-AB08-99FCF24A3D42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B3E3F-B031-44BD-A158-70239E6EA3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515E42A-D1EA-4F4C-AB08-99FCF24A3D42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43B3E3F-B031-44BD-A158-70239E6EA3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515E42A-D1EA-4F4C-AB08-99FCF24A3D42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43B3E3F-B031-44BD-A158-70239E6EA3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515E42A-D1EA-4F4C-AB08-99FCF24A3D42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43B3E3F-B031-44BD-A158-70239E6EA3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8101042" cy="2957533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ПАСПОРТ МЕТОДИЧЕСКОГО КАБИНЕТА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МБДОУ Д/с №69 «Брусничка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57760"/>
            <a:ext cx="7129490" cy="1428760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Старший воспитатель: 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Алексеева Т.Р.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7467600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Центром всей педагогической работы детского сада является методический кабинет – копилка традиций дошкольного учреждения.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496"/>
            <a:ext cx="7467600" cy="361645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кабинета построена в соответствии требований ФГОС ДО: содержательно-насыщенная, трансформируемая, полифункциональная, вариативная, доступная для педагогов,  тщательно продуманная  и систематизированная, что облегчает воспитателям творчески применять этот материал в работе с детьми.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Центром всей педагогической работы детского сада является методический кабинет – копилка традиций дошкольного учреждения.</a:t>
            </a:r>
            <a:endParaRPr lang="ru-RU" sz="1800" dirty="0"/>
          </a:p>
        </p:txBody>
      </p:sp>
      <p:pic>
        <p:nvPicPr>
          <p:cNvPr id="5" name="Содержимое 4" descr="DSC_025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5781" y="1600200"/>
            <a:ext cx="7310438" cy="48736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рцева\Desktop\DSC_026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0"/>
            <a:ext cx="7310438" cy="487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_025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836712"/>
            <a:ext cx="7310438" cy="48736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SC_026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987049"/>
            <a:ext cx="7091551" cy="467419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_003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764704"/>
            <a:ext cx="7310438" cy="487362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</TotalTime>
  <Words>64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ПАСПОРТ МЕТОДИЧЕСКОГО КАБИНЕТА   МБДОУ Д/с №69 «Брусничка</vt:lpstr>
      <vt:lpstr> Центром всей педагогической работы детского сада является методический кабинет – копилка традиций дошкольного учреждения.  </vt:lpstr>
      <vt:lpstr>Центром всей педагогической работы детского сада является методический кабинет – копилка традиций дошкольного учреждения.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ПАСПОРТ МЕТОДИЧЕСКОГО КАБИНЕТА   МБДОУ Д/с №69 «Брусничка</dc:title>
  <dc:creator>Николай</dc:creator>
  <cp:lastModifiedBy>Ярцева</cp:lastModifiedBy>
  <cp:revision>12</cp:revision>
  <dcterms:created xsi:type="dcterms:W3CDTF">2017-01-15T01:50:29Z</dcterms:created>
  <dcterms:modified xsi:type="dcterms:W3CDTF">2018-12-17T03:12:15Z</dcterms:modified>
</cp:coreProperties>
</file>