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4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Занятие по физической культуре в детском саду.»</a:t>
            </a:r>
            <a:endParaRPr lang="ru-RU" sz="4400" b="1" i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060848"/>
            <a:ext cx="5362018" cy="3568179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3265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Упражнения для туловища и </a:t>
            </a:r>
            <a:r>
              <a:rPr lang="ru-RU" sz="3600" b="1" dirty="0" smtClean="0">
                <a:solidFill>
                  <a:srgbClr val="FF0000"/>
                </a:solidFill>
              </a:rPr>
              <a:t>шеи.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980728"/>
            <a:ext cx="8568952" cy="518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1. Наклоны, повороты, круговые движения головой.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2. Повороты головы и туловища вправо, влево.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3. Круговые движения туловища 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4. Поднимание и опускание туловища лежа на животе , на спине.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5. Расслабление мышц тела из положения сидя, лежа.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Упражнения для </a:t>
            </a:r>
            <a:r>
              <a:rPr lang="ru-RU" sz="3600" b="1" dirty="0" smtClean="0">
                <a:solidFill>
                  <a:srgbClr val="FF0000"/>
                </a:solidFill>
              </a:rPr>
              <a:t>ног.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640960" cy="518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1. Поднимание и опускание ног из исходных положений.  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2. Сгибание и выпрямление ног.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3. Махи ногами вперед, назад в стороны.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4. Приседы и </a:t>
            </a:r>
            <a:r>
              <a:rPr lang="ru-RU" sz="2800" b="1" dirty="0" err="1" smtClean="0">
                <a:solidFill>
                  <a:srgbClr val="002060"/>
                </a:solidFill>
              </a:rPr>
              <a:t>полуприседы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5. Удержания ног в разных положениях.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6. Круговые движения стоп ног из разных исходных положений.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Использование предметов в </a:t>
            </a:r>
            <a:r>
              <a:rPr lang="ru-RU" sz="3600" b="1" dirty="0" smtClean="0">
                <a:solidFill>
                  <a:srgbClr val="FF0000"/>
                </a:solidFill>
              </a:rPr>
              <a:t>ОРУ.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</a:rPr>
              <a:t>Использование в ОРУ предметов создает у детей интерес к занятиям, оказывают значительное влияние на освоение движений, развитие  двигательных качеств и способностей. Как правило из предметов чаще всего используют обручи, мячи, гимнастические </a:t>
            </a:r>
            <a:r>
              <a:rPr lang="ru-RU" sz="3200" b="1" dirty="0" smtClean="0">
                <a:solidFill>
                  <a:srgbClr val="002060"/>
                </a:solidFill>
              </a:rPr>
              <a:t>палки.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2.2. Упражнения на развитие основных видов </a:t>
            </a:r>
            <a:r>
              <a:rPr lang="ru-RU" sz="3600" b="1" dirty="0" smtClean="0">
                <a:solidFill>
                  <a:srgbClr val="FF0000"/>
                </a:solidFill>
              </a:rPr>
              <a:t>движений.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4536504" cy="500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После комплекса ОРУ следуют упражнения на развитие основных видов движений: бег, прыжки, лазание и ползание. Эти упражнения рекомендуется распределять по степени интенсивности движений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( высокой, средней, низкой).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30251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2.3</a:t>
            </a:r>
            <a:r>
              <a:rPr lang="ru-RU" sz="3600" b="1" dirty="0" smtClean="0">
                <a:solidFill>
                  <a:srgbClr val="FF0000"/>
                </a:solidFill>
              </a:rPr>
              <a:t>. Подвижная </a:t>
            </a:r>
            <a:r>
              <a:rPr lang="ru-RU" sz="3600" b="1" dirty="0" smtClean="0">
                <a:solidFill>
                  <a:srgbClr val="FF0000"/>
                </a:solidFill>
              </a:rPr>
              <a:t>игра.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Основная часть занятия заканчивается общей подвижной игрой. Двигательная деятельность ребенка в игре вовлекает в работу разнообразные мышцы, способствуя рассеянной мышечной нагрузке, предупреждая </a:t>
            </a:r>
            <a:r>
              <a:rPr lang="ru-RU" sz="4000" b="1" dirty="0" smtClean="0">
                <a:solidFill>
                  <a:srgbClr val="002060"/>
                </a:solidFill>
              </a:rPr>
              <a:t>утомляемость.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3. Заключительная </a:t>
            </a:r>
            <a:r>
              <a:rPr lang="ru-RU" sz="4400" b="1" dirty="0" smtClean="0">
                <a:solidFill>
                  <a:srgbClr val="FF0000"/>
                </a:solidFill>
              </a:rPr>
              <a:t>часть.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</a:rPr>
              <a:t> В эту часть занятия входят: ходьба с постепенным замедлением темпа, включением дыхательных упражнений. Нужно учить детей дышать носом естественно и без задержки, при это особое внимание обращать на момент </a:t>
            </a:r>
            <a:r>
              <a:rPr lang="ru-RU" sz="3200" b="1" dirty="0" smtClean="0">
                <a:solidFill>
                  <a:srgbClr val="002060"/>
                </a:solidFill>
              </a:rPr>
              <a:t>выдоха.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43204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 протяжении занятия в организме ребенка происходят следующие изменения: повышается работоспособность, улучшается работа органов и систем организма и в связи с этим происходит повышение эмоционального состояния.</a:t>
            </a:r>
            <a:endParaRPr lang="ru-RU" sz="28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80928"/>
            <a:ext cx="442586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I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rId2" action="ppaction://hlinksldjump"/>
              </a:rPr>
              <a:t>. ВВЕДЕНИЕ.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II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rId3" action="ppaction://hlinksldjump"/>
              </a:rPr>
              <a:t>. СТРУКТУРА ЗАНЯТИЯ ПО ФИЗИЧЕСКОЙ КУЛЬТУРЕ В ДЕТСКОМ САДУ.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1. Вводная часть.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2. Основная часть.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2.1. Упражнения общеразвивающего </a:t>
            </a: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 воздействия</a:t>
            </a: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.</a:t>
            </a:r>
            <a:endParaRPr lang="ru-RU" sz="2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2.2. Упражнения на развитие основных видов движения.</a:t>
            </a:r>
            <a:endParaRPr lang="ru-RU" sz="2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 2.3. Подвижная игра.</a:t>
            </a:r>
            <a:endParaRPr lang="ru-RU" sz="2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3. Заключительная часть.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III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  <a:hlinkClick r:id="" action="ppaction://noaction"/>
              </a:rPr>
              <a:t>. ВЫВОДЫ.</a:t>
            </a: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005064"/>
            <a:ext cx="2795761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5014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4824536" cy="4190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Структура занятия  определяется поставленными задачами и особенностями организма ребенка.  Исходя из этого , в физкультурном занятии выделяют условно три основные части: </a:t>
            </a:r>
            <a:r>
              <a:rPr lang="ru-RU" sz="2000" b="1" u="sng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вводную, основную, заключительную.</a:t>
            </a:r>
          </a:p>
          <a:p>
            <a:pPr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 smtClean="0">
                <a:solidFill>
                  <a:srgbClr val="FFFF00"/>
                </a:solidFill>
                <a:cs typeface="Times New Roman" pitchFamily="18" charset="0"/>
              </a:rPr>
              <a:t>  </a:t>
            </a:r>
          </a:p>
        </p:txBody>
      </p:sp>
      <p:pic>
        <p:nvPicPr>
          <p:cNvPr id="1026" name="Picture 2" descr="ÐÐ°ÑÑÐ¸Ð½ÐºÐ¸ Ð¿Ð¾ Ð·Ð°Ð¿ÑÐ¾ÑÑ Ð¿ÑÐµÐ·ÐµÐ½ÑÐ°ÑÐ¸Ð¸  Ð¿Ð¾ ÑÐ¸Ð·ÐºÑÐ»ÑÑÑÑÐµ Ð² Ð´Ð¾Ñ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88840"/>
            <a:ext cx="359609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61561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Структура занятия по физической культуре в детском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саду.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4896544" cy="5563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Каждая из частей занятия по физической культуре решает определенные задачи, в соответствии с которыми подбираются упражнения, продумывается методика их проведения, заранее производится подготовка для занятия зала и инвентаря.</a:t>
            </a:r>
          </a:p>
          <a:p>
            <a:pPr marL="548640" indent="-411480"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3760862" cy="417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1. Вводная </a:t>
            </a:r>
            <a:r>
              <a:rPr lang="ru-RU" sz="4000" dirty="0" smtClean="0">
                <a:solidFill>
                  <a:srgbClr val="FF0000"/>
                </a:solidFill>
              </a:rPr>
              <a:t>часть.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4680520" cy="500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Вводная часть направлена на повышение  эмоционального настроя детей, активизацию их внимания и постепенную подготовку организма к выполнению более сложных упражнений, к более интенсивной работе в основной части занятия.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4110952" cy="247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864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Состав вводной </a:t>
            </a:r>
            <a:r>
              <a:rPr lang="ru-RU" sz="4000" b="1" dirty="0" smtClean="0">
                <a:solidFill>
                  <a:srgbClr val="FF0000"/>
                </a:solidFill>
              </a:rPr>
              <a:t>части.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4572000" cy="500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Вводная часть может состоять из различных видов ходьбы, бега, подскоков, прыжков, различных построений, несложных игровых упражнений на внимание и координацию движений, упражнений на осанку, на укрепления стопы.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348880"/>
            <a:ext cx="417894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8864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2. Основная </a:t>
            </a:r>
            <a:r>
              <a:rPr lang="ru-RU" sz="4000" b="1" dirty="0" smtClean="0">
                <a:solidFill>
                  <a:srgbClr val="FF0000"/>
                </a:solidFill>
              </a:rPr>
              <a:t>часть.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196752"/>
            <a:ext cx="49685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Основная часть решает комплекс программных задач: дифференцированное  обучение основным видам движений, развитие двигательных навыков и физических качеств, тренировка функциональных возможностей </a:t>
            </a:r>
            <a:r>
              <a:rPr lang="ru-RU" sz="2800" b="1" dirty="0" smtClean="0">
                <a:solidFill>
                  <a:srgbClr val="002060"/>
                </a:solidFill>
              </a:rPr>
              <a:t>организма.</a:t>
            </a:r>
            <a:endParaRPr lang="ru-RU" sz="28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3860298" cy="314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2.1. Упражнения общеразвивающего </a:t>
            </a:r>
            <a:r>
              <a:rPr lang="ru-RU" sz="3200" b="1" dirty="0" smtClean="0">
                <a:solidFill>
                  <a:srgbClr val="FF0000"/>
                </a:solidFill>
              </a:rPr>
              <a:t>воздействия.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4572000" cy="5009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rgbClr val="002060"/>
                </a:solidFill>
              </a:rPr>
              <a:t>ОРУ</a:t>
            </a:r>
            <a:r>
              <a:rPr lang="ru-RU" sz="2400" b="1" dirty="0" smtClean="0">
                <a:solidFill>
                  <a:srgbClr val="002060"/>
                </a:solidFill>
              </a:rPr>
              <a:t> – специально разработанные движения для рук, ног, туловища , шеи и других частей тела, которые могут выполняться с разным мышечным напряжением, разной скоростью, амплитудой, в разном ритме и темпе.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060848"/>
            <a:ext cx="416367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2656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Упражнения для рук и плечевого </a:t>
            </a:r>
            <a:r>
              <a:rPr lang="ru-RU" sz="4000" b="1" dirty="0" smtClean="0">
                <a:solidFill>
                  <a:srgbClr val="FF0000"/>
                </a:solidFill>
              </a:rPr>
              <a:t>пояса.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00808"/>
            <a:ext cx="8352928" cy="390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1. Поднимание и опускания прямых рук вперед, вверх, в стороны.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 Сгибание и разгибание рук 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3. Круговые движения рук.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4. Повороты рук внутрь и наружу.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5. Взмахи и рывковые движения рук.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6. Свободное потряхивание расслабленных рук.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</TotalTime>
  <Words>652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Литейная</vt:lpstr>
      <vt:lpstr>« Занятие по физической культуре в детском саду.»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Занятие по физической культуре в детском саду.»</dc:title>
  <dc:creator>1</dc:creator>
  <cp:lastModifiedBy>RePack by SPecialiST</cp:lastModifiedBy>
  <cp:revision>4</cp:revision>
  <dcterms:created xsi:type="dcterms:W3CDTF">2018-12-17T14:47:30Z</dcterms:created>
  <dcterms:modified xsi:type="dcterms:W3CDTF">2018-12-17T15:35:17Z</dcterms:modified>
</cp:coreProperties>
</file>