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22"/>
  </p:notesMasterIdLst>
  <p:sldIdLst>
    <p:sldId id="297" r:id="rId2"/>
    <p:sldId id="256" r:id="rId3"/>
    <p:sldId id="258" r:id="rId4"/>
    <p:sldId id="259" r:id="rId5"/>
    <p:sldId id="260" r:id="rId6"/>
    <p:sldId id="261" r:id="rId7"/>
    <p:sldId id="272" r:id="rId8"/>
    <p:sldId id="273" r:id="rId9"/>
    <p:sldId id="294" r:id="rId10"/>
    <p:sldId id="295" r:id="rId11"/>
    <p:sldId id="275" r:id="rId12"/>
    <p:sldId id="298" r:id="rId13"/>
    <p:sldId id="299" r:id="rId14"/>
    <p:sldId id="288" r:id="rId15"/>
    <p:sldId id="289" r:id="rId16"/>
    <p:sldId id="264" r:id="rId17"/>
    <p:sldId id="279" r:id="rId18"/>
    <p:sldId id="290" r:id="rId19"/>
    <p:sldId id="267" r:id="rId20"/>
    <p:sldId id="26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104" y="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417B59-0BF1-4604-A6EC-4810498004CE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F26555-9C04-4D3F-8CCC-4BEFD47F78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F26555-9C04-4D3F-8CCC-4BEFD47F780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D31A18-378C-4F72-97C7-34A1ECB5F5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1313978218_bez-imeni-4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14480" y="571480"/>
            <a:ext cx="60722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Русский язык </a:t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11 классе </a:t>
            </a:r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теме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«Культура речи.  Подготовка к ЕГЭ.»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2828836"/>
            <a:ext cx="64294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2400" b="1" dirty="0" smtClean="0">
              <a:solidFill>
                <a:srgbClr val="C00000"/>
              </a:solidFill>
            </a:endParaRPr>
          </a:p>
          <a:p>
            <a:pPr algn="r"/>
            <a:endParaRPr lang="ru-RU" sz="2400" b="1" dirty="0" smtClean="0">
              <a:solidFill>
                <a:srgbClr val="C00000"/>
              </a:solidFill>
            </a:endParaRPr>
          </a:p>
          <a:p>
            <a:pPr algn="r"/>
            <a:r>
              <a:rPr lang="ru-RU" sz="2400" b="1" dirty="0" smtClean="0">
                <a:solidFill>
                  <a:srgbClr val="7030A0"/>
                </a:solidFill>
              </a:rPr>
              <a:t>Автор презентации-</a:t>
            </a:r>
          </a:p>
          <a:p>
            <a:pPr algn="r"/>
            <a:r>
              <a:rPr lang="ru-RU" sz="2400" b="1" dirty="0" smtClean="0">
                <a:solidFill>
                  <a:srgbClr val="7030A0"/>
                </a:solidFill>
              </a:rPr>
              <a:t>Кондрашова Елена Николаевна,</a:t>
            </a:r>
          </a:p>
          <a:p>
            <a:pPr algn="r"/>
            <a:r>
              <a:rPr lang="ru-RU" sz="2400" b="1" dirty="0" smtClean="0">
                <a:solidFill>
                  <a:srgbClr val="7030A0"/>
                </a:solidFill>
              </a:rPr>
              <a:t>учитель русского языка и литературы </a:t>
            </a:r>
          </a:p>
          <a:p>
            <a:pPr algn="r"/>
            <a:r>
              <a:rPr lang="ru-RU" sz="2400" b="1" dirty="0" smtClean="0">
                <a:solidFill>
                  <a:srgbClr val="7030A0"/>
                </a:solidFill>
              </a:rPr>
              <a:t>МБОУ «Гимназия №1»</a:t>
            </a:r>
          </a:p>
          <a:p>
            <a:pPr algn="r"/>
            <a:r>
              <a:rPr lang="ru-RU" sz="2400" b="1" dirty="0" smtClean="0">
                <a:solidFill>
                  <a:srgbClr val="7030A0"/>
                </a:solidFill>
              </a:rPr>
              <a:t> г. Курчатова Курской области</a:t>
            </a:r>
            <a:r>
              <a:rPr lang="ru-RU" sz="2400" b="1" dirty="0" smtClean="0">
                <a:solidFill>
                  <a:srgbClr val="C00000"/>
                </a:solidFill>
              </a:rPr>
              <a:t>.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/>
          </p:cNvSpPr>
          <p:nvPr>
            <p:ph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4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9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.Сиреневый</a:t>
            </a:r>
          </a:p>
          <a:p>
            <a:pPr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 2.Видимый </a:t>
            </a:r>
          </a:p>
          <a:p>
            <a:pPr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 3.Приветливый </a:t>
            </a:r>
          </a:p>
          <a:p>
            <a:pPr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 4.Сговорчивый  </a:t>
            </a:r>
          </a:p>
          <a:p>
            <a:pPr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 5.Закручивать</a:t>
            </a:r>
          </a:p>
          <a:p>
            <a:pPr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6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0" y="338139"/>
            <a:ext cx="8229600" cy="1090597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ПРОВЕРКА.</a:t>
            </a:r>
            <a:endParaRPr lang="ru-RU" sz="4000" dirty="0" smtClean="0">
              <a:ln>
                <a:noFill/>
              </a:ln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/>
          </p:cNvSpPr>
          <p:nvPr>
            <p:ph/>
          </p:nvPr>
        </p:nvSpPr>
        <p:spPr>
          <a:xfrm>
            <a:off x="872067" y="1357298"/>
            <a:ext cx="7408333" cy="516804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Выпишите слово, в котором пропущена буква И.</a:t>
            </a:r>
          </a:p>
          <a:p>
            <a:pPr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1.Утрач..</a:t>
            </a:r>
            <a:r>
              <a:rPr lang="ru-RU" sz="3900" dirty="0" err="1" smtClean="0">
                <a:latin typeface="Times New Roman" pitchFamily="18" charset="0"/>
                <a:cs typeface="Times New Roman" pitchFamily="18" charset="0"/>
              </a:rPr>
              <a:t>нный</a:t>
            </a:r>
            <a:endParaRPr lang="ru-RU" sz="3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2.Распущ..</a:t>
            </a:r>
            <a:r>
              <a:rPr lang="ru-RU" sz="3900" dirty="0" err="1" smtClean="0">
                <a:latin typeface="Times New Roman" pitchFamily="18" charset="0"/>
                <a:cs typeface="Times New Roman" pitchFamily="18" charset="0"/>
              </a:rPr>
              <a:t>нный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3.Надыш..</a:t>
            </a:r>
            <a:r>
              <a:rPr lang="ru-RU" sz="3900" dirty="0" err="1" smtClean="0">
                <a:latin typeface="Times New Roman" pitchFamily="18" charset="0"/>
                <a:cs typeface="Times New Roman" pitchFamily="18" charset="0"/>
              </a:rPr>
              <a:t>шься</a:t>
            </a:r>
            <a:endParaRPr lang="ru-RU" sz="3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4.Спил..</a:t>
            </a:r>
            <a:r>
              <a:rPr lang="ru-RU" sz="3900" dirty="0" err="1" smtClean="0">
                <a:latin typeface="Times New Roman" pitchFamily="18" charset="0"/>
                <a:cs typeface="Times New Roman" pitchFamily="18" charset="0"/>
              </a:rPr>
              <a:t>нный</a:t>
            </a:r>
            <a:endParaRPr lang="ru-RU" sz="3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5.Ожида..</a:t>
            </a:r>
            <a:r>
              <a:rPr lang="ru-RU" sz="3900" dirty="0" err="1" smtClean="0">
                <a:latin typeface="Times New Roman" pitchFamily="18" charset="0"/>
                <a:cs typeface="Times New Roman" pitchFamily="18" charset="0"/>
              </a:rPr>
              <a:t>мый</a:t>
            </a:r>
            <a:endParaRPr lang="ru-RU" sz="3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0" y="338138"/>
            <a:ext cx="8229600" cy="1252537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ru-RU" sz="400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lang="ru-RU" sz="4000" b="1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57166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СЛАЙД-ДИКТАНТ, ЗАДАНИЕ 11 ЕГЭ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ПРОВЕРКА.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1.Утраченный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2.Распущенный </a:t>
            </a:r>
          </a:p>
          <a:p>
            <a:pPr>
              <a:buNone/>
            </a:pPr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3.Надышишься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4.Спиленный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5.Ожидаемый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КИМ, задание 5 ЕГЭ</a:t>
            </a:r>
            <a:br>
              <a:rPr lang="ru-RU" sz="6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9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Паронимы -однокоренные слова ,</a:t>
            </a:r>
            <a:br>
              <a:rPr lang="ru-RU" sz="49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близкие по значению или частично совпадающие в своём значении.</a:t>
            </a:r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6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6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6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КИМ, задание 5 ЕГЭ</a:t>
            </a: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457200" y="338328"/>
            <a:ext cx="8435280" cy="6115008"/>
          </a:xfrm>
          <a:prstGeom prst="rect">
            <a:avLst/>
          </a:prstGeom>
        </p:spPr>
        <p:txBody>
          <a:bodyPr vert="horz" lIns="0" rIns="0" bIns="0" anchor="b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lang="ru-RU" sz="6600" dirty="0" smtClean="0">
              <a:solidFill>
                <a:schemeClr val="accent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Паронимы -однокоренные слова ,</a:t>
            </a:r>
            <a:br>
              <a:rPr kumimoji="0" lang="ru-RU" sz="6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6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близкие по значению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или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частично совпадающие в своём значении.</a:t>
            </a:r>
            <a:r>
              <a:rPr kumimoji="0" lang="ru-RU" sz="6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6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6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66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338328"/>
            <a:ext cx="8784976" cy="107444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Карточка -тест,   задание 5 ЕГЭ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412776"/>
            <a:ext cx="8424935" cy="511256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одном из приведённых ниже предложений НЕВЕРНО употреблено выделенное слово. Исправьте лексическую ошибку, подобрав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выделенному слову пароним.   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Запишите подобранное слово.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1.Вскоре новый жилец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ОПЛАТИЛ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все счета.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2.Нам удалось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ОГРАДИТЬ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друга от несправедливых обвинений.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3.Марью Николаевну ждала безрадостная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ОДИНОЧНАЯ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старость.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4.В музее истории нашего города пройдёт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ПРАЗДНИЧНЫЙ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концерт, посвященный ветеранам Великой Отечественной войны.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5.Наши предки на Руси давали своим детям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ЗВУЧНЫЕ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имена.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ПРОВЕРКА.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556792"/>
            <a:ext cx="8424936" cy="456937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1.Вскоре новый жилец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ОПЛАТИЛ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все счета. 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2.Нам удалось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ОГРАДИТЬ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друга от несправедливых обвинений. </a:t>
            </a:r>
          </a:p>
          <a:p>
            <a:pPr>
              <a:buNone/>
            </a:pPr>
            <a:r>
              <a:rPr lang="ru-RU" sz="26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3.Марью Николаевну ждала безрадостная </a:t>
            </a:r>
            <a:r>
              <a:rPr lang="ru-RU" sz="2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ОДИНОКАЯ </a:t>
            </a:r>
            <a:r>
              <a:rPr lang="ru-RU" sz="26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старость</a:t>
            </a: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4.В музее истории нашего города пройдёт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ПРАЗДНИЧНЫЙ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концерт, посвященный ветеранам Великой Отечественной войны. 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5.Наши предки на Руси давали своим детям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ЗВУЧНЫЕ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имена.</a:t>
            </a:r>
          </a:p>
          <a:p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Карточка-текст,  задание 6 ЕГЭ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altLang="ru-RU" sz="2800" dirty="0" smtClean="0"/>
              <a:t>    </a:t>
            </a:r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одном из приведённых слов допущена ошибка в образовании формы слова. Исправьте ошибку и запишите слово правильно.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1.Грамотные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БУХГАЛТЕРЫ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ПЯТИДЕСЯТЬЮ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рублями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3.Менее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ДОСТУПНЫЙ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ЯРЧАЙШИЙ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пример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ЧЕТВЕРО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медвежат</a:t>
            </a:r>
          </a:p>
          <a:p>
            <a:pPr>
              <a:buNone/>
            </a:pPr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483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Проверка.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72067" y="1628800"/>
            <a:ext cx="7408333" cy="44973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altLang="ru-RU" sz="2800" dirty="0" smtClean="0"/>
              <a:t>   </a:t>
            </a:r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1.Грамотные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БУХГАЛТЕРЫ</a:t>
            </a:r>
          </a:p>
          <a:p>
            <a:pPr>
              <a:buNone/>
            </a:pPr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2.ПЯТЬЮДЕСЯТЬЮ рублями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3.Менее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ДОСТУПНЫЙ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ЯРЧАЙШИЙ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пример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5.ЧЕТВЕРО медвежат</a:t>
            </a:r>
          </a:p>
          <a:p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alt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Установите соответствие между предложениями и допущенными в них грамматическими ошибками: к каждой позиции первого столбца подберите соответствующую позицию из второго столбца.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643050"/>
            <a:ext cx="4071966" cy="502603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А) Благодаря статьи в газете мы узнали о возобновлении туристского теплоходного маршрута.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Б) Внимательно прочитав задание, у меня возникли вопросы.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В) Все, кто знали великого писателя, отмечал его скромность.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Г) Проблемы экономики и бизнеса были в центре внимания ведущего телепередачи «Деловой Москвы».</a:t>
            </a:r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Д) Одно из чудес на Курильской гряде, привлекающей туристов со всего света, связано с вулканами.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1643050"/>
            <a:ext cx="3821109" cy="502603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неправильное употребление падежной формы существительного с предлогом</a:t>
            </a:r>
          </a:p>
          <a:p>
            <a:pPr marL="342900" indent="-34290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2) нарушение связи между подлежащим и сказуемым</a:t>
            </a:r>
          </a:p>
          <a:p>
            <a:pPr marL="342900" indent="-34290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3) ошибка в построении предложения с однородными членами</a:t>
            </a:r>
          </a:p>
          <a:p>
            <a:pPr marL="342900" indent="-34290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4) неправильное построение предложения с деепричастным оборотом</a:t>
            </a:r>
          </a:p>
          <a:p>
            <a:pPr marL="342900" indent="-34290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5) нарушение в построении предложения с причастным оборотом</a:t>
            </a:r>
          </a:p>
          <a:p>
            <a:pPr marL="342900" indent="-34290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6) нарушение в построении предложения с несогласованным  приложением</a:t>
            </a:r>
          </a:p>
          <a:p>
            <a:pPr marL="342900" indent="-342900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7) Неправильное построение предложения с косвенной речью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08012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«Письма о добром и прекрасном»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355976" y="1484784"/>
            <a:ext cx="3879941" cy="460282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Неточности языка происходят  прежде всего от  неточности  мысли. Поэтому,  ученому, инженеру, экономисту – человеку  любой  профессии следует  заботиться, когда пишешь, прежде всего  о  точности мысли. Строгое  соответствие  мысли  языку и дает  легкость  стиля.</a:t>
            </a:r>
          </a:p>
          <a:p>
            <a:pPr>
              <a:buNone/>
            </a:pPr>
            <a:r>
              <a:rPr lang="ru-RU" dirty="0" smtClean="0"/>
              <a:t>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Д.С.Лихачев.</a:t>
            </a:r>
            <a:endParaRPr lang="ru-RU" dirty="0"/>
          </a:p>
          <a:p>
            <a:pPr>
              <a:buNone/>
            </a:pPr>
            <a:r>
              <a:rPr lang="ru-RU" dirty="0" smtClean="0"/>
              <a:t>                               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Салават\Desktop\3zkFgoPKS2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340768"/>
            <a:ext cx="3816424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44502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4453096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949278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b="1" dirty="0"/>
          </a:p>
        </p:txBody>
      </p:sp>
      <p:pic>
        <p:nvPicPr>
          <p:cNvPr id="5" name="Рисунок 4" descr="0001-001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49" y="142852"/>
            <a:ext cx="8776669" cy="657229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428860" y="1571612"/>
            <a:ext cx="4572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Русский  народ создал  русский  язык – яркий,  как  радуга после весеннего  ливня, меткий ,как  стрелы, певучий и  богатый, задушевный, как  песня  над  колыбелью.  </a:t>
            </a:r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 такое  Родина?  Это  весь  народ.   Это  его  культура,  его  язык.</a:t>
            </a:r>
            <a:endParaRPr lang="ru-RU" sz="2000" b="1" u="sng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1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430" y="3714752"/>
            <a:ext cx="2497360" cy="22577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419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42918"/>
            <a:ext cx="7948405" cy="595443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Секреты   хорошей  речи.</a:t>
            </a:r>
          </a:p>
          <a:p>
            <a:pPr algn="ctr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грамотность</a:t>
            </a:r>
          </a:p>
          <a:p>
            <a:pPr algn="ctr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ясность</a:t>
            </a:r>
          </a:p>
          <a:p>
            <a:pPr algn="ctr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точность</a:t>
            </a:r>
          </a:p>
          <a:p>
            <a:pPr algn="ctr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краткость</a:t>
            </a:r>
          </a:p>
          <a:p>
            <a:pPr algn="ctr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выразительность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517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29600" cy="125272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Орфоэпическая  разминка.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Расставь ударение,  задание 4 ЕГЭ.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276872"/>
            <a:ext cx="7408333" cy="384929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857364"/>
            <a:ext cx="8715436" cy="485778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28926" y="3857628"/>
            <a:ext cx="5643602" cy="1839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ДОБЫЧА, ПРИБЫВШИЙ, АСИММЕТРИЯ, ЗАКУПОРИТЬ, ПРЕМИРОВАТЬ, ВЕРОИСПОВЕДАНИЕ, ВОДОПРОВОД, ИЗБАЛОВАТЬ, ОБЕСПЕЧЕНИЕ,  ДОГОВОР, ЗАВСЕГДАТАЙ,ОБЛЕГЧИТЬ,ОЗВУЧЕНИЕ,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ИВОВЫЙ,БАНТЫ,СЛИВОВЫЙ,ЗВОНИТ,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ЛГАЛА,КРАСИВЕЕ.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199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ПРОВЕРКА.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628800"/>
            <a:ext cx="7408333" cy="475252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ДобЫча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прибЫвший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асимметрИя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закУпорить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премировАть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вероисповЕдание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водопровОд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избаловАть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обеспЕчение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договОр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завсегдАтай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облегчИть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озвУчение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Ивовый,бАнты,слИвовый,звонИт,лгалА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красИвее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«5» - 0 – 1 ошибка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«4» - 2 – 3 ошибки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«3» - 4 – 7 ошибок</a:t>
            </a: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«2» - более 8 ошибок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orned-owl-clipart-smart-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4143380"/>
            <a:ext cx="2071702" cy="22859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5323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338328"/>
            <a:ext cx="8784976" cy="125272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СЛАЙД-ДИКТАНТ,  ЗАДАНИЕ 8 ЕГЭ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484784"/>
            <a:ext cx="7408333" cy="49685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Определите слово, в котором пропущена безударная проверяемая гласная корня. Выпишите это слово, вставив пропущенную букву</a:t>
            </a: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1.Одр..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хлеть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2.Заск..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чить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3.Б..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гемот</a:t>
            </a:r>
            <a:endPara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4.Прик..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сновение</a:t>
            </a:r>
            <a:endPara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5.В..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негрет</a:t>
            </a:r>
            <a:endPara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epositphotos_4382393-stock-illustration-clever-owl-with-bo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3500438"/>
            <a:ext cx="2786034" cy="27860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5959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ПРОВЕРКА.  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556792"/>
            <a:ext cx="8020413" cy="456937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Одряхлеть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2.Заскочить  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3.Бегемот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4.Прикосновение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5.Винегрет</a:t>
            </a: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orned-owl-clipart-smart-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2357430"/>
            <a:ext cx="2943425" cy="41430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4390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СЛАЙД-ДИКТАНТ,   ЗАДАНИЕ 9 ЕГЭ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872067" y="1484784"/>
            <a:ext cx="7408333" cy="50405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Определите ряд, в котором в обоих словах в приставке пропущена одна и та же буква, выпишите эти слова, вставив пропущенную букву. </a:t>
            </a:r>
          </a:p>
          <a:p>
            <a:pPr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1.На.. </a:t>
            </a:r>
            <a:r>
              <a:rPr lang="ru-RU" sz="3500" b="1" dirty="0" err="1" smtClean="0">
                <a:latin typeface="Times New Roman" pitchFamily="18" charset="0"/>
                <a:cs typeface="Times New Roman" pitchFamily="18" charset="0"/>
              </a:rPr>
              <a:t>кусил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, о..бросил </a:t>
            </a:r>
          </a:p>
          <a:p>
            <a:pPr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2.Беспр.. мерный, пр..одолеть </a:t>
            </a:r>
          </a:p>
          <a:p>
            <a:pPr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3.З..</a:t>
            </a:r>
            <a:r>
              <a:rPr lang="ru-RU" sz="3500" b="1" dirty="0" err="1" smtClean="0">
                <a:latin typeface="Times New Roman" pitchFamily="18" charset="0"/>
                <a:cs typeface="Times New Roman" pitchFamily="18" charset="0"/>
              </a:rPr>
              <a:t>йти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, под..шёл </a:t>
            </a:r>
          </a:p>
          <a:p>
            <a:pPr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4.Д..стать, пр..бабушка </a:t>
            </a:r>
          </a:p>
          <a:p>
            <a:pPr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5.На..бровный, по..бросить</a:t>
            </a:r>
          </a:p>
          <a:p>
            <a:pPr marL="533400" indent="-533400">
              <a:buClr>
                <a:schemeClr val="tx1"/>
              </a:buClr>
              <a:buNone/>
            </a:pPr>
            <a:endParaRPr lang="ru-RU" sz="33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ПРОВЕРКА.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1.Надкусил, отбросил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2.Беспримерный, преодолеть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3.Зайти, подошёл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4.Достать, прабабушка </a:t>
            </a:r>
          </a:p>
          <a:p>
            <a:pPr>
              <a:buNone/>
            </a:pPr>
            <a:r>
              <a:rPr lang="ru-RU" sz="3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5.Надбровный, подбросить</a:t>
            </a:r>
          </a:p>
          <a:p>
            <a:pPr marL="533400" indent="-533400">
              <a:buClr>
                <a:schemeClr val="tx1"/>
              </a:buClr>
              <a:buNone/>
            </a:pPr>
            <a:endParaRPr lang="ru-RU" sz="3200" dirty="0"/>
          </a:p>
        </p:txBody>
      </p:sp>
      <p:pic>
        <p:nvPicPr>
          <p:cNvPr id="4" name="Рисунок 3" descr="horned-owl-clipart-smart-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2428868"/>
            <a:ext cx="2371921" cy="3338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/>
          </p:cNvSpPr>
          <p:nvPr>
            <p:ph/>
          </p:nvPr>
        </p:nvSpPr>
        <p:spPr>
          <a:xfrm>
            <a:off x="872067" y="1772816"/>
            <a:ext cx="7408333" cy="4353347"/>
          </a:xfrm>
        </p:spPr>
        <p:txBody>
          <a:bodyPr>
            <a:normAutofit fontScale="77500" lnSpcReduction="20000"/>
          </a:bodyPr>
          <a:lstStyle/>
          <a:p>
            <a:endParaRPr lang="ru-RU" sz="4400" dirty="0" smtClean="0"/>
          </a:p>
          <a:p>
            <a:pPr algn="ctr">
              <a:buNone/>
            </a:pPr>
            <a:r>
              <a:rPr lang="ru-RU" sz="4400" dirty="0" smtClean="0">
                <a:solidFill>
                  <a:schemeClr val="tx1"/>
                </a:solidFill>
              </a:rPr>
              <a:t> </a:t>
            </a:r>
            <a:r>
              <a:rPr lang="ru-RU" sz="4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Выпишите слово, в котором пропущена буква Е.</a:t>
            </a:r>
          </a:p>
          <a:p>
            <a:pPr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1.Сирен.. вый</a:t>
            </a:r>
          </a:p>
          <a:p>
            <a:pPr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2.Вид..</a:t>
            </a:r>
            <a:r>
              <a:rPr lang="ru-RU" sz="4600" dirty="0" err="1" smtClean="0">
                <a:latin typeface="Times New Roman" pitchFamily="18" charset="0"/>
                <a:cs typeface="Times New Roman" pitchFamily="18" charset="0"/>
              </a:rPr>
              <a:t>мый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3.Приветл..вый </a:t>
            </a:r>
          </a:p>
          <a:p>
            <a:pPr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4.Сговорч..вый  </a:t>
            </a:r>
          </a:p>
          <a:p>
            <a:pPr>
              <a:buNone/>
            </a:pP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5.Закруч..</a:t>
            </a:r>
            <a:r>
              <a:rPr lang="ru-RU" sz="4600" dirty="0" err="1" smtClean="0">
                <a:latin typeface="Times New Roman" pitchFamily="18" charset="0"/>
                <a:cs typeface="Times New Roman" pitchFamily="18" charset="0"/>
              </a:rPr>
              <a:t>вать</a:t>
            </a:r>
            <a:endParaRPr lang="ru-RU" sz="4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6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0" y="338138"/>
            <a:ext cx="8229600" cy="1252537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СЛАЙД-ДИКТАНТ, ЗАДАНИЕ 10 ЕГЭ</a:t>
            </a:r>
            <a:endParaRPr lang="ru-RU" sz="2800" b="1" dirty="0" smtClean="0">
              <a:ln>
                <a:noFill/>
              </a:ln>
              <a:solidFill>
                <a:srgbClr val="0070C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676</TotalTime>
  <Words>738</Words>
  <Application>Microsoft Office PowerPoint</Application>
  <PresentationFormat>Экран (4:3)</PresentationFormat>
  <Paragraphs>147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Слайд 1</vt:lpstr>
      <vt:lpstr>                                                                                                                                       </vt:lpstr>
      <vt:lpstr>Орфоэпическая  разминка. Расставь ударение,  задание 4 ЕГЭ.</vt:lpstr>
      <vt:lpstr>ПРОВЕРКА.</vt:lpstr>
      <vt:lpstr>СЛАЙД-ДИКТАНТ,  ЗАДАНИЕ 8 ЕГЭ</vt:lpstr>
      <vt:lpstr>ПРОВЕРКА.  </vt:lpstr>
      <vt:lpstr>СЛАЙД-ДИКТАНТ,   ЗАДАНИЕ 9 ЕГЭ</vt:lpstr>
      <vt:lpstr>ПРОВЕРКА. </vt:lpstr>
      <vt:lpstr>СЛАЙД-ДИКТАНТ, ЗАДАНИЕ 10 ЕГЭ</vt:lpstr>
      <vt:lpstr>                   ПРОВЕРКА.</vt:lpstr>
      <vt:lpstr> </vt:lpstr>
      <vt:lpstr>ПРОВЕРКА.</vt:lpstr>
      <vt:lpstr>     КИМ, задание 5 ЕГЭ  Паронимы -однокоренные слова , близкие по значению или частично совпадающие в своём значении.      КИМ, задание 5 ЕГЭ</vt:lpstr>
      <vt:lpstr>Карточка -тест,   задание 5 ЕГЭ</vt:lpstr>
      <vt:lpstr>ПРОВЕРКА.</vt:lpstr>
      <vt:lpstr>Карточка-текст,  задание 6 ЕГЭ</vt:lpstr>
      <vt:lpstr>Проверка.</vt:lpstr>
      <vt:lpstr> Установите соответствие между предложениями и допущенными в них грамматическими ошибками: к каждой позиции первого столбца подберите соответствующую позицию из второго столбца.</vt:lpstr>
      <vt:lpstr>«Письма о добром и прекрасном»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Тамара</cp:lastModifiedBy>
  <cp:revision>96</cp:revision>
  <dcterms:created xsi:type="dcterms:W3CDTF">2014-04-05T18:49:12Z</dcterms:created>
  <dcterms:modified xsi:type="dcterms:W3CDTF">2018-12-17T17:55:49Z</dcterms:modified>
</cp:coreProperties>
</file>