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9"/>
  </p:notesMasterIdLst>
  <p:sldIdLst>
    <p:sldId id="256" r:id="rId2"/>
    <p:sldId id="257" r:id="rId3"/>
    <p:sldId id="261" r:id="rId4"/>
    <p:sldId id="258" r:id="rId5"/>
    <p:sldId id="262" r:id="rId6"/>
    <p:sldId id="260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62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3DB94-2270-481D-B6D1-56A1C6AC5DDD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3DFB85-363B-4B8F-A889-2812D198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370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DFB85-363B-4B8F-A889-2812D198852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006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5E549E-9FD0-42B4-AE07-EB19C7CFD310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43FCC59-9131-442E-AE94-48C842E215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1880" y="188640"/>
            <a:ext cx="5105400" cy="1196704"/>
          </a:xfrm>
        </p:spPr>
        <p:txBody>
          <a:bodyPr/>
          <a:lstStyle/>
          <a:p>
            <a:r>
              <a:rPr lang="ru-RU" dirty="0" smtClean="0"/>
              <a:t>Животные </a:t>
            </a:r>
            <a:r>
              <a:rPr lang="ru-RU" dirty="0" err="1" smtClean="0"/>
              <a:t>АнтарктиДЫ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517232"/>
            <a:ext cx="5114778" cy="110124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Автор: воспитатель ГБДОУ № 34 </a:t>
            </a:r>
          </a:p>
          <a:p>
            <a:r>
              <a:rPr lang="ru-RU" dirty="0" err="1" smtClean="0"/>
              <a:t>Ачилова</a:t>
            </a:r>
            <a:r>
              <a:rPr lang="ru-RU" dirty="0" smtClean="0"/>
              <a:t> А.С.</a:t>
            </a:r>
          </a:p>
          <a:p>
            <a:r>
              <a:rPr lang="ru-RU" dirty="0"/>
              <a:t>г</a:t>
            </a:r>
            <a:r>
              <a:rPr lang="ru-RU" dirty="0" smtClean="0"/>
              <a:t>. Санкт-Петербург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820891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297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7239000" cy="732696"/>
          </a:xfrm>
        </p:spPr>
        <p:txBody>
          <a:bodyPr/>
          <a:lstStyle/>
          <a:p>
            <a:r>
              <a:rPr lang="ru-RU" dirty="0" smtClean="0"/>
              <a:t>императорский </a:t>
            </a:r>
            <a:r>
              <a:rPr lang="ru-RU" dirty="0"/>
              <a:t>пингвин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4869160"/>
            <a:ext cx="7848872" cy="187220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Самые многочисленные обитатели побережья Антарктиды - это пингвины. Настоящими аборигенами Антарктиды можно назвать императорских пингвинов. Среди своих сородичей они самые высокие и крупные — до 120 см. Название они получили за свой царственный вид и окраску. Другие виды пингвинов — пингвины Адели, королевские, хохлатые. </a:t>
            </a:r>
            <a:r>
              <a:rPr lang="ru-RU" dirty="0" smtClean="0"/>
              <a:t>Пищу </a:t>
            </a:r>
            <a:r>
              <a:rPr lang="ru-RU" dirty="0"/>
              <a:t>пингвинам дает океан.</a:t>
            </a:r>
            <a:endParaRPr lang="ru-RU" dirty="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19672" y="3573016"/>
            <a:ext cx="125066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800" dirty="0" smtClean="0"/>
              <a:t>Королевский пингвин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028708"/>
            <a:ext cx="7848872" cy="3840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963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588680"/>
          </a:xfrm>
        </p:spPr>
        <p:txBody>
          <a:bodyPr>
            <a:normAutofit/>
          </a:bodyPr>
          <a:lstStyle/>
          <a:p>
            <a:r>
              <a:rPr lang="ru-RU" dirty="0" smtClean="0"/>
              <a:t>альбатрос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653136"/>
            <a:ext cx="7848872" cy="2088232"/>
          </a:xfrm>
        </p:spPr>
        <p:txBody>
          <a:bodyPr>
            <a:noAutofit/>
          </a:bodyPr>
          <a:lstStyle/>
          <a:p>
            <a:r>
              <a:rPr lang="ru-RU" sz="1800" dirty="0"/>
              <a:t>Одинаково хорошо чувствует себя и на </a:t>
            </a:r>
            <a:r>
              <a:rPr lang="ru-RU" sz="1800" dirty="0" err="1"/>
              <a:t>воде,и</a:t>
            </a:r>
            <a:r>
              <a:rPr lang="ru-RU" sz="1800" dirty="0"/>
              <a:t> в воздухе. Взлететь он может только с гребня волны или с берегового откоса. По земле ходит плохо. Легко и подолгу планируя над океаном, альбатросы высматривают добычу: рыбу, кальмаров, осьминогов. </a:t>
            </a:r>
            <a:r>
              <a:rPr lang="ru-RU" sz="1800" dirty="0" smtClean="0"/>
              <a:t>Эти </a:t>
            </a:r>
            <a:r>
              <a:rPr lang="ru-RU" sz="1800" dirty="0"/>
              <a:t>птицы постоянно в пути. Самых крупных из их семейства так и называют странствующими. У них размах крыльев больше 4 м, а сами они величиной с лебедя. 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784887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09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6364560" cy="729680"/>
          </a:xfrm>
        </p:spPr>
        <p:txBody>
          <a:bodyPr/>
          <a:lstStyle/>
          <a:p>
            <a:r>
              <a:rPr lang="ru-RU" dirty="0" smtClean="0"/>
              <a:t>Морской леопард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5229200"/>
            <a:ext cx="7776864" cy="13705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Морской леопард  -  вид настоящих тюленей. Своё название получил благодаря пятнистой шкуре и из за весьма хищного поведения. Морской леопард питается молодыми тюленями и пингвинами</a:t>
            </a:r>
            <a:r>
              <a:rPr lang="en-US" dirty="0" smtClean="0"/>
              <a:t>,</a:t>
            </a:r>
            <a:r>
              <a:rPr lang="ru-RU" dirty="0" smtClean="0"/>
              <a:t>а так же теплокровными позвоночными.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7776864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211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181" y="188640"/>
            <a:ext cx="72390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тюлень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166" y="4941168"/>
            <a:ext cx="7814234" cy="1728192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/>
              <a:t>Это </a:t>
            </a:r>
            <a:r>
              <a:rPr lang="ru-RU" i="1" dirty="0"/>
              <a:t>сравнительно мелкий зверь. Длина тела взрослого тюленя примерно 1,5 м, а масса 45 кг. Голова округлая, глаза большие, морда как бы обрубленная, туловище коренастое, с короткой шеей. Окраска варьирует от желтовато-серой с темно-бурыми пятнами до почти черной с белыми пятнами</a:t>
            </a:r>
            <a:r>
              <a:rPr lang="ru-RU" i="1" dirty="0" smtClean="0"/>
              <a:t>. Обыкновенный </a:t>
            </a:r>
            <a:r>
              <a:rPr lang="ru-RU" i="1" dirty="0"/>
              <a:t>тюлень не образует крупных колоний, он проводит на берегу больше времени, чем другие тюлени, и не может спать в воде.</a:t>
            </a:r>
            <a:endParaRPr lang="ru-RU" dirty="0"/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6" y="908721"/>
            <a:ext cx="7814233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5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Морской слон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157192"/>
            <a:ext cx="7239000" cy="144256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Добычей </a:t>
            </a:r>
            <a:r>
              <a:rPr lang="ru-RU" dirty="0"/>
              <a:t>морских слонов являются </a:t>
            </a:r>
            <a:r>
              <a:rPr lang="ru-RU" dirty="0" smtClean="0"/>
              <a:t>рыбы и головоногие. </a:t>
            </a:r>
            <a:r>
              <a:rPr lang="ru-RU" dirty="0"/>
              <a:t>Морские слоны в состоянии нырять за добычей на глубину до 1400 м. Это возможно благодаря их большой массе и большому </a:t>
            </a:r>
            <a:r>
              <a:rPr lang="ru-RU" dirty="0" smtClean="0"/>
              <a:t>объёму крови, </a:t>
            </a:r>
            <a:r>
              <a:rPr lang="ru-RU" dirty="0"/>
              <a:t>способному хранить много </a:t>
            </a:r>
            <a:r>
              <a:rPr lang="ru-RU" dirty="0" smtClean="0"/>
              <a:t>кислорода.</a:t>
            </a:r>
            <a:r>
              <a:rPr lang="ru-RU" dirty="0"/>
              <a:t> 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784887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81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Касатка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5157192"/>
            <a:ext cx="7848871" cy="151456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Питается часто рыбой: тунцом</a:t>
            </a:r>
            <a:r>
              <a:rPr lang="en-US" dirty="0" smtClean="0"/>
              <a:t>,</a:t>
            </a:r>
            <a:r>
              <a:rPr lang="ru-RU" dirty="0" smtClean="0"/>
              <a:t>треской</a:t>
            </a:r>
            <a:r>
              <a:rPr lang="en-US" dirty="0" smtClean="0"/>
              <a:t>,</a:t>
            </a:r>
            <a:r>
              <a:rPr lang="ru-RU" dirty="0" smtClean="0"/>
              <a:t>сельдью и </a:t>
            </a:r>
            <a:r>
              <a:rPr lang="ru-RU" dirty="0" err="1" smtClean="0"/>
              <a:t>молюсками</a:t>
            </a:r>
            <a:r>
              <a:rPr lang="ru-RU" dirty="0" smtClean="0"/>
              <a:t>. В поисках  рыбы они разворачиваются в цепь и плывут со скоростью около 5км</a:t>
            </a:r>
            <a:r>
              <a:rPr lang="en-US" dirty="0" smtClean="0"/>
              <a:t>/</a:t>
            </a:r>
            <a:r>
              <a:rPr lang="ru-RU" dirty="0" smtClean="0"/>
              <a:t>ч. Обнаруженный косяк рыбы касатки прижимают к берегу или сгоняют в плотный шар у поверхности воды и по очереди ныряют в середину этого шара</a:t>
            </a:r>
            <a:r>
              <a:rPr lang="en-US" dirty="0" smtClean="0"/>
              <a:t>,</a:t>
            </a:r>
            <a:r>
              <a:rPr lang="ru-RU" dirty="0" smtClean="0"/>
              <a:t>глушат добычу ударами хвоста. В стае находится от 5 до 15 особей.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7848871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1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194</TotalTime>
  <Words>271</Words>
  <Application>Microsoft Office PowerPoint</Application>
  <PresentationFormat>Экран (4:3)</PresentationFormat>
  <Paragraphs>18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Животные АнтарктиДЫ</vt:lpstr>
      <vt:lpstr>императорский пингвин</vt:lpstr>
      <vt:lpstr>альбатрос</vt:lpstr>
      <vt:lpstr>Морской леопард</vt:lpstr>
      <vt:lpstr>тюлень</vt:lpstr>
      <vt:lpstr>Морской слон</vt:lpstr>
      <vt:lpstr>Касатка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Антарктики</dc:title>
  <dc:creator>Afina</dc:creator>
  <cp:lastModifiedBy>Windows User</cp:lastModifiedBy>
  <cp:revision>16</cp:revision>
  <dcterms:created xsi:type="dcterms:W3CDTF">2016-11-21T17:36:38Z</dcterms:created>
  <dcterms:modified xsi:type="dcterms:W3CDTF">2018-12-16T23:06:58Z</dcterms:modified>
</cp:coreProperties>
</file>