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82" r:id="rId4"/>
    <p:sldId id="277" r:id="rId5"/>
    <p:sldId id="263" r:id="rId6"/>
    <p:sldId id="278" r:id="rId7"/>
    <p:sldId id="264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4FCD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3624A4-D069-4E51-A906-940006A71A1D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E1A818-C339-4F4A-A216-53CBE75151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E1A818-C339-4F4A-A216-53CBE7515160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61343-FB83-4E23-B4F3-79C87F9807A8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7AB45-3D7E-4EAF-87A6-6AD4F739D5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61343-FB83-4E23-B4F3-79C87F9807A8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7AB45-3D7E-4EAF-87A6-6AD4F739D5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61343-FB83-4E23-B4F3-79C87F9807A8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7AB45-3D7E-4EAF-87A6-6AD4F739D5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61343-FB83-4E23-B4F3-79C87F9807A8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7AB45-3D7E-4EAF-87A6-6AD4F739D5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61343-FB83-4E23-B4F3-79C87F9807A8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7AB45-3D7E-4EAF-87A6-6AD4F739D5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61343-FB83-4E23-B4F3-79C87F9807A8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7AB45-3D7E-4EAF-87A6-6AD4F739D5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61343-FB83-4E23-B4F3-79C87F9807A8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7AB45-3D7E-4EAF-87A6-6AD4F739D5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61343-FB83-4E23-B4F3-79C87F9807A8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7AB45-3D7E-4EAF-87A6-6AD4F739D5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61343-FB83-4E23-B4F3-79C87F9807A8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7AB45-3D7E-4EAF-87A6-6AD4F739D5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61343-FB83-4E23-B4F3-79C87F9807A8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7AB45-3D7E-4EAF-87A6-6AD4F739D5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61343-FB83-4E23-B4F3-79C87F9807A8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7AB45-3D7E-4EAF-87A6-6AD4F739D5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461343-FB83-4E23-B4F3-79C87F9807A8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7AB45-3D7E-4EAF-87A6-6AD4F739D5A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jpeg"/><Relationship Id="rId7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10" Type="http://schemas.openxmlformats.org/officeDocument/2006/relationships/image" Target="../media/image9.gif"/><Relationship Id="rId4" Type="http://schemas.openxmlformats.org/officeDocument/2006/relationships/image" Target="../media/image3.jpeg"/><Relationship Id="rId9" Type="http://schemas.openxmlformats.org/officeDocument/2006/relationships/image" Target="../media/image8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novyy-god.ru/stixi-o-zimnix-razvlecheniyax-i-zabavax/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Ирина.MAIN\Рабочий стол\буклет\0_b7795_8b4572d9_M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-27384"/>
            <a:ext cx="9144000" cy="688538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99992" y="1556792"/>
            <a:ext cx="3958208" cy="93610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«Зимние забавы детей »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56176" y="5877272"/>
            <a:ext cx="2736304" cy="64807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1400" b="1" i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ТеРГУЕВА</a:t>
            </a:r>
            <a:r>
              <a:rPr lang="ru-RU" sz="1400" b="1" i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ЕЛЕНА ВЯЧЕСЛАВОВНА</a:t>
            </a:r>
            <a:endParaRPr lang="ru-RU" sz="1400" b="1" i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08520" y="332656"/>
            <a:ext cx="32004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8084"/>
          <a:stretch>
            <a:fillRect/>
          </a:stretch>
        </p:blipFill>
        <p:spPr bwMode="auto">
          <a:xfrm>
            <a:off x="3275856" y="3284984"/>
            <a:ext cx="46647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8084"/>
          <a:stretch>
            <a:fillRect/>
          </a:stretch>
        </p:blipFill>
        <p:spPr bwMode="auto">
          <a:xfrm>
            <a:off x="971600" y="3212976"/>
            <a:ext cx="46647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31433"/>
          <a:stretch>
            <a:fillRect/>
          </a:stretch>
        </p:blipFill>
        <p:spPr bwMode="auto">
          <a:xfrm>
            <a:off x="4499992" y="3645024"/>
            <a:ext cx="936104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 descr="C:\Documents and Settings\Ирина.MAIN\Рабочий стол\буклет\prod_1037_46451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4797152"/>
            <a:ext cx="1420582" cy="1748408"/>
          </a:xfrm>
          <a:prstGeom prst="rect">
            <a:avLst/>
          </a:prstGeom>
          <a:noFill/>
        </p:spPr>
      </p:pic>
      <p:pic>
        <p:nvPicPr>
          <p:cNvPr id="2057" name="Picture 9" descr="C:\Documents and Settings\Ирина.MAIN\Рабочий стол\буклет\prev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0266244">
            <a:off x="4427984" y="4365104"/>
            <a:ext cx="1524000" cy="1524000"/>
          </a:xfrm>
          <a:prstGeom prst="rect">
            <a:avLst/>
          </a:prstGeom>
          <a:noFill/>
        </p:spPr>
      </p:pic>
      <p:pic>
        <p:nvPicPr>
          <p:cNvPr id="2058" name="Picture 10" descr="C:\Documents and Settings\Ирина.MAIN\Рабочий стол\буклет\d58daff54c66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67744" y="3501008"/>
            <a:ext cx="952500" cy="1143000"/>
          </a:xfrm>
          <a:prstGeom prst="rect">
            <a:avLst/>
          </a:prstGeom>
          <a:noFill/>
        </p:spPr>
      </p:pic>
      <p:pic>
        <p:nvPicPr>
          <p:cNvPr id="2060" name="Picture 12" descr="http://img24.eu/images/e6k24jg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04248" y="3212976"/>
            <a:ext cx="1104900" cy="1323975"/>
          </a:xfrm>
          <a:prstGeom prst="rect">
            <a:avLst/>
          </a:prstGeom>
          <a:noFill/>
        </p:spPr>
      </p:pic>
      <p:pic>
        <p:nvPicPr>
          <p:cNvPr id="2062" name="Picture 14" descr="http://s53.radikal.ru/i140/0911/54/dd329540bb67.gif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0"/>
            <a:ext cx="1571625" cy="1924051"/>
          </a:xfrm>
          <a:prstGeom prst="rect">
            <a:avLst/>
          </a:prstGeom>
          <a:noFill/>
        </p:spPr>
      </p:pic>
      <p:pic>
        <p:nvPicPr>
          <p:cNvPr id="16" name="Picture 14" descr="http://s53.radikal.ru/i140/0911/54/dd329540bb67.gif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987824" y="0"/>
            <a:ext cx="1571625" cy="1924051"/>
          </a:xfrm>
          <a:prstGeom prst="rect">
            <a:avLst/>
          </a:prstGeom>
          <a:noFill/>
        </p:spPr>
      </p:pic>
      <p:pic>
        <p:nvPicPr>
          <p:cNvPr id="17" name="Picture 14" descr="http://s53.radikal.ru/i140/0911/54/dd329540bb67.gif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72375" y="0"/>
            <a:ext cx="1571625" cy="1924051"/>
          </a:xfrm>
          <a:prstGeom prst="rect">
            <a:avLst/>
          </a:prstGeom>
          <a:noFill/>
        </p:spPr>
      </p:pic>
      <p:pic>
        <p:nvPicPr>
          <p:cNvPr id="18" name="Picture 14" descr="http://s53.radikal.ru/i140/0911/54/dd329540bb67.gif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084168" y="0"/>
            <a:ext cx="1571625" cy="1924051"/>
          </a:xfrm>
          <a:prstGeom prst="rect">
            <a:avLst/>
          </a:prstGeom>
          <a:noFill/>
        </p:spPr>
      </p:pic>
      <p:pic>
        <p:nvPicPr>
          <p:cNvPr id="19" name="Picture 14" descr="http://s53.radikal.ru/i140/0911/54/dd329540bb67.gif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572000" y="0"/>
            <a:ext cx="1571625" cy="1924051"/>
          </a:xfrm>
          <a:prstGeom prst="rect">
            <a:avLst/>
          </a:prstGeom>
          <a:noFill/>
        </p:spPr>
      </p:pic>
      <p:pic>
        <p:nvPicPr>
          <p:cNvPr id="20" name="Picture 14" descr="http://s53.radikal.ru/i140/0911/54/dd329540bb67.gif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475656" y="0"/>
            <a:ext cx="1571625" cy="19240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Ирина.MAIN\Рабочий стол\буклет\x_6caf78b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9144000" cy="7029400"/>
          </a:xfrm>
          <a:prstGeom prst="rect">
            <a:avLst/>
          </a:prstGeom>
          <a:noFill/>
        </p:spPr>
      </p:pic>
      <p:pic>
        <p:nvPicPr>
          <p:cNvPr id="8194" name="Picture 2" descr="C:\Documents and Settings\Ирина.MAIN\Рабочий стол\буклет\ЗИМ ИГРЫ (10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0"/>
            <a:ext cx="7524836" cy="60486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 rot="10800000" flipV="1">
            <a:off x="2286000" y="6030842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Мы снежную бабу Слепили на славу. </a:t>
            </a:r>
            <a:endParaRPr lang="ru-RU" dirty="0" smtClean="0"/>
          </a:p>
          <a:p>
            <a:r>
              <a:rPr lang="ru-RU" dirty="0" smtClean="0"/>
              <a:t>На </a:t>
            </a:r>
            <a:r>
              <a:rPr lang="ru-RU" dirty="0"/>
              <a:t>славу, на славу, Себе на </a:t>
            </a:r>
            <a:r>
              <a:rPr lang="ru-RU" dirty="0" smtClean="0"/>
              <a:t>забаву……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Ирина.MAIN\Рабочий стол\буклет\x_6caf78b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9144000" cy="7029400"/>
          </a:xfrm>
          <a:prstGeom prst="rect">
            <a:avLst/>
          </a:prstGeom>
          <a:noFill/>
        </p:spPr>
      </p:pic>
      <p:pic>
        <p:nvPicPr>
          <p:cNvPr id="9218" name="Picture 2" descr="C:\Documents and Settings\Ирина.MAIN\Рабочий стол\буклет\f8585e123d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76672"/>
            <a:ext cx="7704856" cy="60486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Documents and Settings\Ирина.MAIN\Рабочий стол\буклет\x_6caf78b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9144000" cy="7029400"/>
          </a:xfrm>
          <a:prstGeom prst="rect">
            <a:avLst/>
          </a:prstGeom>
          <a:noFill/>
        </p:spPr>
      </p:pic>
      <p:pic>
        <p:nvPicPr>
          <p:cNvPr id="10243" name="Picture 3" descr="C:\Documents and Settings\Ирина.MAIN\Рабочий стол\буклет\1356087208_f_clip_image00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3125" y="476672"/>
            <a:ext cx="5807045" cy="48245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6228184" y="1052736"/>
            <a:ext cx="2664296" cy="341632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prstTxWarp prst="textPlain">
              <a:avLst/>
            </a:prstTxWarp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fontAlgn="t"/>
            <a:r>
              <a:rPr lang="ru-RU" dirty="0" smtClean="0">
                <a:ln/>
              </a:rPr>
              <a:t>Зимние забавы</a:t>
            </a:r>
            <a:r>
              <a:rPr lang="ru-RU" dirty="0">
                <a:ln/>
              </a:rPr>
              <a:t>.</a:t>
            </a:r>
            <a:endParaRPr lang="ru-RU" dirty="0" smtClean="0">
              <a:ln/>
            </a:endParaRPr>
          </a:p>
          <a:p>
            <a:pPr fontAlgn="t"/>
            <a:r>
              <a:rPr lang="ru-RU" dirty="0" smtClean="0">
                <a:ln/>
              </a:rPr>
              <a:t>Саньке – санки, Лизе – лыжи,</a:t>
            </a:r>
            <a:br>
              <a:rPr lang="ru-RU" dirty="0" smtClean="0">
                <a:ln/>
              </a:rPr>
            </a:br>
            <a:r>
              <a:rPr lang="ru-RU" dirty="0" smtClean="0">
                <a:ln/>
              </a:rPr>
              <a:t>Кольке — клюшки и коньки.</a:t>
            </a:r>
            <a:br>
              <a:rPr lang="ru-RU" dirty="0" smtClean="0">
                <a:ln/>
              </a:rPr>
            </a:br>
            <a:r>
              <a:rPr lang="ru-RU" dirty="0" smtClean="0">
                <a:ln/>
              </a:rPr>
              <a:t>Наступили для детишек</a:t>
            </a:r>
            <a:br>
              <a:rPr lang="ru-RU" dirty="0" smtClean="0">
                <a:ln/>
              </a:rPr>
            </a:br>
            <a:r>
              <a:rPr lang="ru-RU" dirty="0" smtClean="0">
                <a:ln/>
              </a:rPr>
              <a:t>Благодатные деньки.</a:t>
            </a:r>
          </a:p>
          <a:p>
            <a:pPr fontAlgn="t"/>
            <a:r>
              <a:rPr lang="ru-RU" dirty="0" smtClean="0">
                <a:ln/>
              </a:rPr>
              <a:t>Снег в лесу и на аллеях,</a:t>
            </a:r>
            <a:br>
              <a:rPr lang="ru-RU" dirty="0" smtClean="0">
                <a:ln/>
              </a:rPr>
            </a:br>
            <a:r>
              <a:rPr lang="ru-RU" dirty="0" smtClean="0">
                <a:ln/>
              </a:rPr>
              <a:t>И река покрылась льдом.</a:t>
            </a:r>
            <a:br>
              <a:rPr lang="ru-RU" dirty="0" smtClean="0">
                <a:ln/>
              </a:rPr>
            </a:br>
            <a:r>
              <a:rPr lang="ru-RU" dirty="0" smtClean="0">
                <a:ln/>
              </a:rPr>
              <a:t>Одевайтесь потеплее-</a:t>
            </a:r>
            <a:br>
              <a:rPr lang="ru-RU" dirty="0" smtClean="0">
                <a:ln/>
              </a:rPr>
            </a:br>
            <a:r>
              <a:rPr lang="ru-RU" dirty="0" smtClean="0">
                <a:ln/>
              </a:rPr>
              <a:t>И на улицу бегом!</a:t>
            </a:r>
            <a:endParaRPr lang="ru-RU" dirty="0">
              <a:ln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Documents and Settings\Ирина.MAIN\Рабочий стол\буклет\x_6caf78b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71400"/>
            <a:ext cx="9144000" cy="7029400"/>
          </a:xfrm>
          <a:prstGeom prst="rect">
            <a:avLst/>
          </a:prstGeom>
          <a:noFill/>
        </p:spPr>
      </p:pic>
      <p:pic>
        <p:nvPicPr>
          <p:cNvPr id="3075" name="Picture 3" descr="C:\Documents and Settings\Ирина.MAIN\Рабочий стол\буклет\33c10cc439d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99392"/>
            <a:ext cx="4932040" cy="69573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5076056" y="2132856"/>
            <a:ext cx="27363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Ай да сани, вот это сани:</a:t>
            </a:r>
            <a:br>
              <a:rPr lang="ru-RU" b="1" dirty="0"/>
            </a:br>
            <a:r>
              <a:rPr lang="ru-RU" b="1" dirty="0"/>
              <a:t>Так и мчатся под горку сами!</a:t>
            </a:r>
            <a:br>
              <a:rPr lang="ru-RU" b="1" dirty="0"/>
            </a:br>
            <a:r>
              <a:rPr lang="ru-RU" b="1" dirty="0"/>
              <a:t>Поднимают клубы метели...</a:t>
            </a:r>
            <a:br>
              <a:rPr lang="ru-RU" b="1" dirty="0"/>
            </a:br>
            <a:r>
              <a:rPr lang="ru-RU" b="1" dirty="0"/>
              <a:t>А потом кувырком полетели.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475656" y="2551837"/>
            <a:ext cx="25202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Ирина.MAIN\Рабочий стол\буклет\x_6caf78b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9144000" cy="7029400"/>
          </a:xfrm>
          <a:prstGeom prst="rect">
            <a:avLst/>
          </a:prstGeom>
          <a:noFill/>
        </p:spPr>
      </p:pic>
      <p:pic>
        <p:nvPicPr>
          <p:cNvPr id="3" name="Picture 4" descr="C:\Documents and Settings\Ирина.MAIN\Рабочий стол\буклет\11a12381b5e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364088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5940152" y="2828836"/>
            <a:ext cx="20162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Вся земля в снегу,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Я на лыжах бегу,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Ты бежишь за мной.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Хорошо в лесу зимой.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Ирина.MAIN\Рабочий стол\буклет\x_6caf78b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9144000" cy="7029400"/>
          </a:xfrm>
          <a:prstGeom prst="rect">
            <a:avLst/>
          </a:prstGeom>
          <a:noFill/>
        </p:spPr>
      </p:pic>
      <p:pic>
        <p:nvPicPr>
          <p:cNvPr id="3" name="Picture 2" descr="C:\Documents and Settings\Ирина.MAIN\Рабочий стол\буклет\x_a2c022f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499992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5148064" y="2690336"/>
            <a:ext cx="295232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У </a:t>
            </a:r>
            <a:r>
              <a:rPr lang="ru-RU" b="1" dirty="0"/>
              <a:t>коньков</a:t>
            </a:r>
            <a:r>
              <a:rPr lang="ru-RU" dirty="0"/>
              <a:t> одна забота -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На каток идти охота,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Где сверкает зимний лед,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Чтобы бегать взад-вперед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Documents and Settings\Ирина.MAIN\Рабочий стол\буклет\x_6caf78b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9144000" cy="7029400"/>
          </a:xfrm>
          <a:prstGeom prst="rect">
            <a:avLst/>
          </a:prstGeom>
          <a:noFill/>
        </p:spPr>
      </p:pic>
      <p:pic>
        <p:nvPicPr>
          <p:cNvPr id="4099" name="Picture 3" descr="C:\Documents and Settings\Ирина.MAIN\Рабочий стол\буклет\5e887235d1b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-1"/>
            <a:ext cx="4572000" cy="68580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1403648" y="2413338"/>
            <a:ext cx="28083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Меня хлопали лопатой,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Меня сделали горбатой,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Меня били, колотили!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Ледяной водой облили,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И скатились все потом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С моего горба гуртом.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(Горка)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Ирина.MAIN\Рабочий стол\буклет\x_6caf78b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9144000" cy="7029400"/>
          </a:xfrm>
          <a:prstGeom prst="rect">
            <a:avLst/>
          </a:prstGeom>
          <a:noFill/>
        </p:spPr>
      </p:pic>
      <p:pic>
        <p:nvPicPr>
          <p:cNvPr id="3" name="Picture 2" descr="C:\Documents and Settings\Ирина.MAIN\Рабочий стол\буклет\d6d4e72e2f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99392"/>
            <a:ext cx="4730183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5220072" y="2828836"/>
            <a:ext cx="259228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Мы из снега крепость строим –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Начинали всё с нуля.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Нас немного было – трое,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А теперь – хоть отбавляй.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Documents and Settings\Ирина.MAIN\Рабочий стол\буклет\x_6caf78b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9144000" cy="7029400"/>
          </a:xfrm>
          <a:prstGeom prst="rect">
            <a:avLst/>
          </a:prstGeom>
          <a:noFill/>
        </p:spPr>
      </p:pic>
      <p:pic>
        <p:nvPicPr>
          <p:cNvPr id="6147" name="Picture 3" descr="C:\Documents and Settings\Ирина.MAIN\Рабочий стол\буклет\0_67f86_d02b7563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-1"/>
            <a:ext cx="4427984" cy="68580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1475656" y="1268760"/>
            <a:ext cx="28803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Лечу на </a:t>
            </a:r>
            <a:r>
              <a:rPr lang="ru-RU" b="1" dirty="0"/>
              <a:t>лыжах</a:t>
            </a:r>
            <a:r>
              <a:rPr lang="ru-RU" dirty="0"/>
              <a:t> я во весь  дух!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С горы высокой и крутой </a:t>
            </a:r>
            <a:r>
              <a:rPr lang="ru-RU" dirty="0" err="1"/>
              <a:t>у-у-х</a:t>
            </a:r>
            <a:r>
              <a:rPr lang="ru-RU" dirty="0"/>
              <a:t>!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Смотрю вперед – мне незнаком страх.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С горы спускаюсь и в сугроб- бах!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Сижу в сугробе и кричу- Ой!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И вылезаю весь в снегу, злой!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Сначала слезы, а потом смех.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Встаю на лыжи, лезу на- верх!!!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Ирина.MAIN\Рабочий стол\буклет\x_6caf78b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9144000" cy="7029400"/>
          </a:xfrm>
          <a:prstGeom prst="rect">
            <a:avLst/>
          </a:prstGeom>
          <a:noFill/>
        </p:spPr>
      </p:pic>
      <p:pic>
        <p:nvPicPr>
          <p:cNvPr id="5124" name="Picture 4" descr="C:\Documents and Settings\Ирина.MAIN\Рабочий стол\буклет\64930505_1286348889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0"/>
            <a:ext cx="4824536" cy="67148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F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5580112" y="2690336"/>
            <a:ext cx="33843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Покормите птиц зимой! Пусть со всех концов К вам слетятся, как домой, Стайки на крыльцо. Небогаты их корма. Горсть зерна нужна, Горсть одна — и не страшна Будет им зима.</a:t>
            </a:r>
            <a:r>
              <a:rPr lang="ru-RU" dirty="0">
                <a:hlinkClick r:id="rId4"/>
              </a:rPr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Ирина.MAIN\Рабочий стол\буклет\0c330ac69570b8c7a3b1ee64c77cc6f2.jpg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568" y="0"/>
            <a:ext cx="9167568" cy="68404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100</Words>
  <Application>Microsoft Office PowerPoint</Application>
  <PresentationFormat>Экран (4:3)</PresentationFormat>
  <Paragraphs>15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«Зимние забавы детей 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Sader</cp:lastModifiedBy>
  <cp:revision>28</cp:revision>
  <dcterms:created xsi:type="dcterms:W3CDTF">2014-01-26T14:14:38Z</dcterms:created>
  <dcterms:modified xsi:type="dcterms:W3CDTF">2018-12-17T19:55:54Z</dcterms:modified>
</cp:coreProperties>
</file>