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1zoom.ru/&#1056;&#1072;&#1079;&#1085;&#1086;&#1077;/&#1086;&#1073;&#1086;&#1080;/527879/z4939/3840x216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24" y="426"/>
            <a:ext cx="9144000" cy="68575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Название презентации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spcBef>
                <a:spcPts val="0"/>
              </a:spcBef>
            </a:pPr>
            <a:r>
              <a:rPr lang="ru-RU" sz="2400" b="1" dirty="0">
                <a:solidFill>
                  <a:prstClr val="black"/>
                </a:solidFill>
                <a:latin typeface="Times New Roman"/>
                <a:cs typeface="Times New Roman"/>
              </a:rPr>
              <a:t>Автор шаблона:</a:t>
            </a:r>
          </a:p>
          <a:p>
            <a:pPr lvl="0">
              <a:spcBef>
                <a:spcPts val="0"/>
              </a:spcBef>
            </a:pPr>
            <a:endParaRPr lang="ru-RU" sz="600" b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>
              <a:spcBef>
                <a:spcPts val="0"/>
              </a:spcBef>
            </a:pPr>
            <a:r>
              <a:rPr lang="ru-RU" sz="2400" i="1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Бутырина</a:t>
            </a:r>
            <a:r>
              <a:rPr lang="ru-RU" sz="2400" i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 Людмила</a:t>
            </a:r>
            <a:endParaRPr lang="ru-RU" sz="2400" i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>
              <a:spcBef>
                <a:spcPts val="0"/>
              </a:spcBef>
            </a:pPr>
            <a:r>
              <a:rPr lang="ru-RU" sz="2400" i="1" dirty="0">
                <a:solidFill>
                  <a:prstClr val="black"/>
                </a:solidFill>
                <a:latin typeface="Times New Roman"/>
                <a:cs typeface="Times New Roman"/>
              </a:rPr>
              <a:t>учитель </a:t>
            </a:r>
            <a:r>
              <a:rPr lang="ru-RU" sz="2400" i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математики</a:t>
            </a:r>
            <a:endParaRPr lang="ru-RU" sz="2400" i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>
              <a:spcBef>
                <a:spcPts val="0"/>
              </a:spcBef>
            </a:pPr>
            <a:r>
              <a:rPr lang="ru-RU" sz="2400" i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МОУ «</a:t>
            </a:r>
            <a:r>
              <a:rPr lang="ru-RU" sz="2400" i="1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Ялгинская</a:t>
            </a:r>
            <a:r>
              <a:rPr lang="ru-RU" sz="2400" i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 СОШ»</a:t>
            </a:r>
            <a:endParaRPr lang="ru-RU" sz="2400" i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>
              <a:spcBef>
                <a:spcPts val="0"/>
              </a:spcBef>
            </a:pPr>
            <a:r>
              <a:rPr lang="ru-RU" sz="2400" i="1" dirty="0">
                <a:solidFill>
                  <a:prstClr val="black"/>
                </a:solidFill>
                <a:latin typeface="Times New Roman"/>
                <a:cs typeface="Times New Roman"/>
              </a:rPr>
              <a:t>г. </a:t>
            </a:r>
            <a:r>
              <a:rPr lang="ru-RU" sz="2400" i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Саранск</a:t>
            </a:r>
            <a:endParaRPr lang="ru-RU" sz="2400" i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7640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Ваш текст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912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можете использовать данное оформление </a:t>
            </a:r>
          </a:p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своих презентаций, но в своей презентации вы должны указать </a:t>
            </a:r>
          </a:p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 шаблона: 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Бутырина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Максимовна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математики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Ялгинская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Саранск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Сайт: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nsportal.ru/butyrina-lyudmila-maksimovna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4906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https://www.1zoom.ru/</a:t>
            </a:r>
            <a:r>
              <a:rPr lang="ru-RU" dirty="0">
                <a:hlinkClick r:id="rId2"/>
              </a:rPr>
              <a:t>Разное/обои/527879/</a:t>
            </a:r>
            <a:r>
              <a:rPr lang="en-US" dirty="0" smtClean="0">
                <a:hlinkClick r:id="rId2"/>
              </a:rPr>
              <a:t>z4939/3840x2160</a:t>
            </a:r>
            <a:endParaRPr lang="ru-RU" smtClean="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99141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Название презентации</vt:lpstr>
      <vt:lpstr>Слайд 2</vt:lpstr>
      <vt:lpstr>Слайд 3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Comp</dc:creator>
  <cp:lastModifiedBy>Наталья</cp:lastModifiedBy>
  <cp:revision>3</cp:revision>
  <dcterms:created xsi:type="dcterms:W3CDTF">2018-03-04T12:53:09Z</dcterms:created>
  <dcterms:modified xsi:type="dcterms:W3CDTF">2018-03-14T12:40:46Z</dcterms:modified>
</cp:coreProperties>
</file>