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68" r:id="rId4"/>
    <p:sldId id="261" r:id="rId5"/>
    <p:sldId id="269" r:id="rId6"/>
    <p:sldId id="270" r:id="rId7"/>
    <p:sldId id="271" r:id="rId8"/>
    <p:sldId id="273" r:id="rId9"/>
    <p:sldId id="277" r:id="rId10"/>
    <p:sldId id="274" r:id="rId11"/>
    <p:sldId id="276" r:id="rId12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3C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73F7AA83-DE31-4E93-AB07-EF7FB05F667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212903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935E2820-AFE1-45FA-949E-17BDB534E1D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57997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Заполнитель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935E2820-AFE1-45FA-949E-17BDB534E1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91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образа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77542409-6A04-4DC6-AC3A-D3758287A8F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935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5213" y="304800"/>
            <a:ext cx="7091361" cy="2793906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66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65213" y="3108804"/>
            <a:ext cx="7091361" cy="8382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0547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766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65014" y="304801"/>
            <a:ext cx="1715800" cy="5410200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209800" y="304801"/>
            <a:ext cx="7502814" cy="5410200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994977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9990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0013" y="1600200"/>
            <a:ext cx="6400801" cy="2486025"/>
          </a:xfrm>
        </p:spPr>
        <p:txBody>
          <a:bodyPr rtlCol="0" anchor="b">
            <a:normAutofit/>
          </a:bodyPr>
          <a:lstStyle>
            <a:lvl1pPr algn="l" rtl="0">
              <a:defRPr sz="52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5180011" y="4105029"/>
            <a:ext cx="6400801" cy="914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1791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208213" y="1600200"/>
            <a:ext cx="4572000" cy="411480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008813" y="1600200"/>
            <a:ext cx="4572000" cy="411480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775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4572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208213" y="2505075"/>
            <a:ext cx="4572000" cy="333756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008813" y="1600200"/>
            <a:ext cx="4572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7008813" y="2505075"/>
            <a:ext cx="4572000" cy="333756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3304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98309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22526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3813" y="533400"/>
            <a:ext cx="6858000" cy="4800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7700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93812" y="533400"/>
            <a:ext cx="6858001" cy="4800600"/>
          </a:xfrm>
          <a:prstGeom prst="roundRect">
            <a:avLst>
              <a:gd name="adj" fmla="val 4409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1408112" y="647700"/>
            <a:ext cx="6629400" cy="4572000"/>
          </a:xfrm>
          <a:prstGeom prst="roundRect">
            <a:avLst>
              <a:gd name="adj" fmla="val 3725"/>
            </a:avLst>
          </a:prstGeom>
        </p:spPr>
        <p:txBody>
          <a:bodyPr tIns="914400"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39301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9372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Щелкните, чтобы изменить стили текста образца слайда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253576" y="6505078"/>
            <a:ext cx="964036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pPr rtl="0"/>
            <a:r>
              <a:rPr lang="en-US" smtClean="0"/>
              <a:t>01.09.2016</a:t>
            </a:r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>
              <a:defRPr sz="1100" b="1">
                <a:solidFill>
                  <a:srgbClr val="AB3C19"/>
                </a:solidFill>
              </a:defRPr>
            </a:lvl1pPr>
          </a:lstStyle>
          <a:p>
            <a:pPr rtl="0"/>
            <a:fld id="{8FDBFFB2-86D9-4B8F-A59A-553A60B94B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25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g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jpe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5213" y="304800"/>
            <a:ext cx="7091361" cy="1369454"/>
          </a:xfrm>
        </p:spPr>
        <p:txBody>
          <a:bodyPr rtlCol="0"/>
          <a:lstStyle/>
          <a:p>
            <a:pPr rtl="0"/>
            <a:r>
              <a:rPr lang="ru" dirty="0" smtClean="0"/>
              <a:t>Домашние птицы</a:t>
            </a:r>
            <a:endParaRPr lang="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97735" y="1996225"/>
            <a:ext cx="5975797" cy="682581"/>
          </a:xfrm>
        </p:spPr>
        <p:txBody>
          <a:bodyPr rtlCol="0"/>
          <a:lstStyle/>
          <a:p>
            <a:pPr algn="ctr" rtl="0"/>
            <a:r>
              <a:rPr lang="ru" dirty="0" smtClean="0"/>
              <a:t>Презентация для младших дошкольников.</a:t>
            </a:r>
            <a:endParaRPr lang="ru" dirty="0"/>
          </a:p>
        </p:txBody>
      </p:sp>
      <p:sp>
        <p:nvSpPr>
          <p:cNvPr id="4" name="TextBox 3"/>
          <p:cNvSpPr txBox="1"/>
          <p:nvPr/>
        </p:nvSpPr>
        <p:spPr>
          <a:xfrm>
            <a:off x="4662152" y="3348507"/>
            <a:ext cx="433599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Составила: </a:t>
            </a:r>
          </a:p>
          <a:p>
            <a:r>
              <a:rPr lang="ru-RU" dirty="0" smtClean="0"/>
              <a:t>Воспитатель МАДОУ «Детский сад №8 </a:t>
            </a:r>
          </a:p>
          <a:p>
            <a:r>
              <a:rPr lang="ru-RU" dirty="0" smtClean="0"/>
              <a:t>Комбинированного вида» г. </a:t>
            </a:r>
            <a:r>
              <a:rPr lang="ru-RU" dirty="0" err="1" smtClean="0"/>
              <a:t>Емва</a:t>
            </a:r>
            <a:endParaRPr lang="ru-RU" dirty="0" smtClean="0"/>
          </a:p>
          <a:p>
            <a:r>
              <a:rPr lang="ru-RU" dirty="0" smtClean="0"/>
              <a:t>Республики Коми</a:t>
            </a:r>
          </a:p>
          <a:p>
            <a:r>
              <a:rPr lang="ru-RU" dirty="0" err="1" smtClean="0"/>
              <a:t>Турбылева</a:t>
            </a:r>
            <a:r>
              <a:rPr lang="ru-RU" dirty="0" smtClean="0"/>
              <a:t> Татьяна Валериевна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8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65213" y="5679583"/>
            <a:ext cx="7091361" cy="682579"/>
          </a:xfrm>
        </p:spPr>
        <p:txBody>
          <a:bodyPr/>
          <a:lstStyle/>
          <a:p>
            <a:r>
              <a:rPr lang="ru-RU" dirty="0" smtClean="0"/>
              <a:t>Птицы несут яйца, высиживают птенцов.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46" r="14799"/>
          <a:stretch/>
        </p:blipFill>
        <p:spPr>
          <a:xfrm>
            <a:off x="339586" y="751359"/>
            <a:ext cx="2573413" cy="19611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48" r="11043"/>
          <a:stretch/>
        </p:blipFill>
        <p:spPr>
          <a:xfrm>
            <a:off x="1350483" y="2712550"/>
            <a:ext cx="2597426" cy="22014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4025" y="1313100"/>
            <a:ext cx="2623929" cy="196794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710" y="2120737"/>
            <a:ext cx="2950707" cy="207533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5731" y="421927"/>
            <a:ext cx="3193773" cy="2130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79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3055" y="1600201"/>
            <a:ext cx="8077760" cy="192861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Спасибо за внимание!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2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8213" y="304799"/>
            <a:ext cx="9372600" cy="1485363"/>
          </a:xfrm>
        </p:spPr>
        <p:txBody>
          <a:bodyPr rtlCol="0">
            <a:normAutofit fontScale="90000"/>
          </a:bodyPr>
          <a:lstStyle/>
          <a:p>
            <a:pPr rtl="0"/>
            <a:r>
              <a:rPr lang="ru" dirty="0" smtClean="0"/>
              <a:t/>
            </a:r>
            <a:br>
              <a:rPr lang="ru" dirty="0" smtClean="0"/>
            </a:br>
            <a:r>
              <a:rPr lang="ru" dirty="0"/>
              <a:t>	</a:t>
            </a:r>
            <a:r>
              <a:rPr lang="ru" sz="3600" dirty="0" smtClean="0"/>
              <a:t>Цели: закреплять и расширять знания детей о домашних птицах и их семьях </a:t>
            </a:r>
            <a:br>
              <a:rPr lang="ru" sz="3600" dirty="0" smtClean="0"/>
            </a:br>
            <a:endParaRPr lang="en-US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08213" y="2550017"/>
            <a:ext cx="7566852" cy="1442434"/>
          </a:xfrm>
        </p:spPr>
        <p:txBody>
          <a:bodyPr rtlCol="0"/>
          <a:lstStyle/>
          <a:p>
            <a:r>
              <a:rPr lang="ru" dirty="0"/>
              <a:t>П</a:t>
            </a:r>
            <a:r>
              <a:rPr lang="ru" dirty="0" smtClean="0"/>
              <a:t>ознакомить </a:t>
            </a:r>
            <a:r>
              <a:rPr lang="ru" dirty="0"/>
              <a:t>с домашними птицами и их </a:t>
            </a:r>
            <a:r>
              <a:rPr lang="ru" dirty="0" smtClean="0"/>
              <a:t>детёнышами</a:t>
            </a:r>
          </a:p>
          <a:p>
            <a:r>
              <a:rPr lang="ru" dirty="0" smtClean="0"/>
              <a:t>Дать знания о среде обитания и пользе домашней птицы</a:t>
            </a:r>
            <a:endParaRPr lang="ru" dirty="0"/>
          </a:p>
          <a:p>
            <a:pPr rtl="0"/>
            <a:r>
              <a:rPr lang="ru" dirty="0" smtClean="0"/>
              <a:t>Воспитывать доброжелательное отношение к птицам</a:t>
            </a:r>
            <a:endParaRPr lang="ru" dirty="0"/>
          </a:p>
        </p:txBody>
      </p:sp>
      <p:sp>
        <p:nvSpPr>
          <p:cNvPr id="4" name="TextBox 3"/>
          <p:cNvSpPr txBox="1"/>
          <p:nvPr/>
        </p:nvSpPr>
        <p:spPr>
          <a:xfrm>
            <a:off x="2208213" y="1790163"/>
            <a:ext cx="34971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	Задачи: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08392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домашних птиц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10625" y="1944710"/>
            <a:ext cx="1836922" cy="1159098"/>
          </a:xfrm>
        </p:spPr>
        <p:txBody>
          <a:bodyPr/>
          <a:lstStyle/>
          <a:p>
            <a:r>
              <a:rPr lang="ru-RU" dirty="0" smtClean="0"/>
              <a:t>Сухопутные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9" t="4220" r="7200" b="4548"/>
          <a:stretch/>
        </p:blipFill>
        <p:spPr>
          <a:xfrm>
            <a:off x="3639962" y="4446551"/>
            <a:ext cx="2078257" cy="177174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9388699" y="2369712"/>
            <a:ext cx="2192114" cy="1223493"/>
          </a:xfrm>
        </p:spPr>
        <p:txBody>
          <a:bodyPr/>
          <a:lstStyle/>
          <a:p>
            <a:r>
              <a:rPr lang="ru-RU" dirty="0" smtClean="0"/>
              <a:t>Водоплавающие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46" r="8977"/>
          <a:stretch/>
        </p:blipFill>
        <p:spPr>
          <a:xfrm>
            <a:off x="437040" y="1918761"/>
            <a:ext cx="2101780" cy="1791802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85" t="5098" r="9323" b="3860"/>
          <a:stretch/>
        </p:blipFill>
        <p:spPr>
          <a:xfrm>
            <a:off x="2208213" y="3035555"/>
            <a:ext cx="2093331" cy="176379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550"/>
          <a:stretch/>
        </p:blipFill>
        <p:spPr>
          <a:xfrm>
            <a:off x="6894513" y="2369713"/>
            <a:ext cx="2137987" cy="175514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584" y="3917449"/>
            <a:ext cx="2351126" cy="1710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21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7614" y="824249"/>
            <a:ext cx="2743199" cy="1378038"/>
          </a:xfrm>
        </p:spPr>
        <p:txBody>
          <a:bodyPr rtlCol="0"/>
          <a:lstStyle/>
          <a:p>
            <a:pPr rtl="0"/>
            <a:r>
              <a:rPr lang="ru" b="1" dirty="0" smtClean="0"/>
              <a:t>Куриная семья</a:t>
            </a:r>
            <a:endParaRPr lang="ru" b="1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30" t="4988" r="23754" b="13040"/>
          <a:stretch/>
        </p:blipFill>
        <p:spPr>
          <a:xfrm>
            <a:off x="1287887" y="502276"/>
            <a:ext cx="6890198" cy="4881094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8837614" y="2356834"/>
            <a:ext cx="2743200" cy="2923504"/>
          </a:xfrm>
        </p:spPr>
        <p:txBody>
          <a:bodyPr rtlCol="0">
            <a:normAutofit lnSpcReduction="10000"/>
          </a:bodyPr>
          <a:lstStyle/>
          <a:p>
            <a:pPr rtl="0"/>
            <a:r>
              <a:rPr lang="ru" dirty="0" smtClean="0"/>
              <a:t>Петух</a:t>
            </a:r>
          </a:p>
          <a:p>
            <a:pPr rtl="0"/>
            <a:r>
              <a:rPr lang="ru" dirty="0" smtClean="0"/>
              <a:t>Курица</a:t>
            </a:r>
          </a:p>
          <a:p>
            <a:pPr rtl="0"/>
            <a:r>
              <a:rPr lang="ru" dirty="0" smtClean="0"/>
              <a:t>Цыплята</a:t>
            </a:r>
          </a:p>
          <a:p>
            <a:pPr rtl="0"/>
            <a:endParaRPr lang="ru" dirty="0"/>
          </a:p>
          <a:p>
            <a:pPr rtl="0"/>
            <a:endParaRPr lang="ru" dirty="0" smtClean="0"/>
          </a:p>
          <a:p>
            <a:pPr rtl="0"/>
            <a:r>
              <a:rPr lang="ru" sz="2600" dirty="0" smtClean="0">
                <a:solidFill>
                  <a:schemeClr val="accent4">
                    <a:lumMod val="75000"/>
                  </a:schemeClr>
                </a:solidFill>
              </a:rPr>
              <a:t>Петух кукарекает</a:t>
            </a:r>
          </a:p>
          <a:p>
            <a:pPr rtl="0"/>
            <a:r>
              <a:rPr lang="ru" sz="2600" dirty="0" smtClean="0">
                <a:solidFill>
                  <a:schemeClr val="accent4">
                    <a:lumMod val="75000"/>
                  </a:schemeClr>
                </a:solidFill>
              </a:rPr>
              <a:t>Курица кудахчет</a:t>
            </a:r>
          </a:p>
          <a:p>
            <a:pPr rtl="0"/>
            <a:r>
              <a:rPr lang="ru" sz="2600" dirty="0" smtClean="0">
                <a:solidFill>
                  <a:schemeClr val="accent4">
                    <a:lumMod val="75000"/>
                  </a:schemeClr>
                </a:solidFill>
              </a:rPr>
              <a:t>Цыплята пищат</a:t>
            </a:r>
            <a:endParaRPr lang="ru" sz="26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149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67482" y="1159099"/>
            <a:ext cx="3078050" cy="1390918"/>
          </a:xfrm>
        </p:spPr>
        <p:txBody>
          <a:bodyPr/>
          <a:lstStyle/>
          <a:p>
            <a:r>
              <a:rPr lang="ru-RU" b="1" dirty="0" smtClean="0"/>
              <a:t>Индюшиная семья</a:t>
            </a:r>
            <a:endParaRPr lang="ru-RU" b="1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5" b="385"/>
          <a:stretch>
            <a:fillRect/>
          </a:stretch>
        </p:blipFill>
        <p:spPr>
          <a:xfrm>
            <a:off x="1300766" y="515155"/>
            <a:ext cx="6864440" cy="493260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7614" y="2949263"/>
            <a:ext cx="2907918" cy="2176529"/>
          </a:xfrm>
        </p:spPr>
        <p:txBody>
          <a:bodyPr>
            <a:normAutofit/>
          </a:bodyPr>
          <a:lstStyle/>
          <a:p>
            <a:r>
              <a:rPr lang="ru-RU" dirty="0" smtClean="0"/>
              <a:t>Индюк</a:t>
            </a:r>
          </a:p>
          <a:p>
            <a:r>
              <a:rPr lang="ru-RU" dirty="0" smtClean="0"/>
              <a:t>Индюшка</a:t>
            </a:r>
          </a:p>
          <a:p>
            <a:r>
              <a:rPr lang="ru-RU" dirty="0" smtClean="0"/>
              <a:t>Индюшата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  <a:t>Индюки балаболят</a:t>
            </a:r>
            <a:endParaRPr lang="ru-RU" sz="24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22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15966" y="1171977"/>
            <a:ext cx="2964848" cy="1352282"/>
          </a:xfrm>
        </p:spPr>
        <p:txBody>
          <a:bodyPr/>
          <a:lstStyle/>
          <a:p>
            <a:r>
              <a:rPr lang="ru-RU" b="1" dirty="0" smtClean="0"/>
              <a:t>Утиная семья</a:t>
            </a:r>
            <a:endParaRPr lang="ru-RU" b="1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3" t="4396" r="7592" b="10693"/>
          <a:stretch/>
        </p:blipFill>
        <p:spPr>
          <a:xfrm>
            <a:off x="1223494" y="528034"/>
            <a:ext cx="6967470" cy="481669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734583" y="2807595"/>
            <a:ext cx="2743200" cy="2228044"/>
          </a:xfrm>
        </p:spPr>
        <p:txBody>
          <a:bodyPr/>
          <a:lstStyle/>
          <a:p>
            <a:r>
              <a:rPr lang="ru-RU" dirty="0" smtClean="0"/>
              <a:t>Селезень</a:t>
            </a:r>
          </a:p>
          <a:p>
            <a:r>
              <a:rPr lang="ru-RU" dirty="0" smtClean="0"/>
              <a:t>Утка</a:t>
            </a:r>
          </a:p>
          <a:p>
            <a:r>
              <a:rPr lang="ru-RU" dirty="0" smtClean="0"/>
              <a:t>Утята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  <a:t>Утки крякают</a:t>
            </a:r>
          </a:p>
          <a:p>
            <a:endParaRPr lang="ru-RU" dirty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029728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00056" y="2277477"/>
            <a:ext cx="3080757" cy="581633"/>
          </a:xfrm>
        </p:spPr>
        <p:txBody>
          <a:bodyPr/>
          <a:lstStyle/>
          <a:p>
            <a:pPr algn="ctr"/>
            <a:r>
              <a:rPr lang="ru-RU" b="1" dirty="0" smtClean="0"/>
              <a:t>Гусиная семья</a:t>
            </a:r>
            <a:endParaRPr lang="ru-RU" b="1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9" r="2779"/>
          <a:stretch>
            <a:fillRect/>
          </a:stretch>
        </p:blipFill>
        <p:spPr>
          <a:xfrm>
            <a:off x="1249251" y="528034"/>
            <a:ext cx="6903076" cy="481669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73544" y="3000777"/>
            <a:ext cx="1996225" cy="953037"/>
          </a:xfrm>
        </p:spPr>
        <p:txBody>
          <a:bodyPr/>
          <a:lstStyle/>
          <a:p>
            <a:r>
              <a:rPr lang="ru-RU" dirty="0" smtClean="0"/>
              <a:t>Гусь</a:t>
            </a:r>
          </a:p>
          <a:p>
            <a:r>
              <a:rPr lang="ru-RU" dirty="0" smtClean="0"/>
              <a:t>Гусыня</a:t>
            </a:r>
          </a:p>
          <a:p>
            <a:r>
              <a:rPr lang="ru-RU" dirty="0" smtClean="0"/>
              <a:t>Гусята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699680" y="4623515"/>
            <a:ext cx="21700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  <a:t>Гуси гогочут</a:t>
            </a:r>
            <a:endParaRPr lang="ru-RU" sz="24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46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65213" y="5234609"/>
            <a:ext cx="2914359" cy="781878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Птичий двор</a:t>
            </a:r>
            <a:endParaRPr lang="ru-RU" sz="36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66" t="19782" b="12262"/>
          <a:stretch/>
        </p:blipFill>
        <p:spPr>
          <a:xfrm>
            <a:off x="1065213" y="622852"/>
            <a:ext cx="7446106" cy="4028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89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Домашние птицы живут </a:t>
            </a:r>
            <a:r>
              <a:rPr lang="ru-RU" sz="2800" dirty="0"/>
              <a:t>рядом с </a:t>
            </a:r>
            <a:r>
              <a:rPr lang="ru-RU" sz="2800" dirty="0" smtClean="0"/>
              <a:t>человеком. </a:t>
            </a:r>
            <a:r>
              <a:rPr lang="ru-RU" sz="2800" dirty="0"/>
              <a:t>Ч</a:t>
            </a:r>
            <a:r>
              <a:rPr lang="ru-RU" sz="2800" dirty="0" smtClean="0"/>
              <a:t>еловек </a:t>
            </a:r>
            <a:r>
              <a:rPr lang="ru-RU" sz="2800" dirty="0"/>
              <a:t>ухаживает за ними: кормит, поит, лечит, строит дом (курятник).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1387" y="1505216"/>
            <a:ext cx="6168980" cy="4400398"/>
          </a:xfrm>
        </p:spPr>
      </p:pic>
    </p:spTree>
    <p:extLst>
      <p:ext uri="{BB962C8B-B14F-4D97-AF65-F5344CB8AC3E}">
        <p14:creationId xmlns:p14="http://schemas.microsoft.com/office/powerpoint/2010/main" val="1722989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Играющие дети 16 х 9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3461883.potx" id="{18737D51-7733-4200-B5C9-BF22CA2CE631}" vid="{40CEFE45-12FF-4454-86EB-59F04C858872}"/>
    </a:ext>
  </a:extLst>
</a:theme>
</file>

<file path=ppt/theme/theme2.xml><?xml version="1.0" encoding="utf-8"?>
<a:theme xmlns:a="http://schemas.openxmlformats.org/drawingml/2006/main" name="Тема Offic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Макет учебной презентации с играющимися детьми (рисованные картинки, широкоэкранный формат)</Template>
  <TotalTime>143</TotalTime>
  <Words>123</Words>
  <Application>Microsoft Office PowerPoint</Application>
  <PresentationFormat>Широкоэкранный</PresentationFormat>
  <Paragraphs>49</Paragraphs>
  <Slides>11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Euphemia</vt:lpstr>
      <vt:lpstr>Wingdings</vt:lpstr>
      <vt:lpstr>Играющие дети 16 х 9</vt:lpstr>
      <vt:lpstr>Домашние птицы</vt:lpstr>
      <vt:lpstr>  Цели: закреплять и расширять знания детей о домашних птицах и их семьях  </vt:lpstr>
      <vt:lpstr>Виды домашних птиц</vt:lpstr>
      <vt:lpstr>Куриная семья</vt:lpstr>
      <vt:lpstr>Индюшиная семья</vt:lpstr>
      <vt:lpstr>Утиная семья</vt:lpstr>
      <vt:lpstr>Гусиная семья</vt:lpstr>
      <vt:lpstr>Презентация PowerPoint</vt:lpstr>
      <vt:lpstr>Домашние птицы живут рядом с человеком. Человек ухаживает за ними: кормит, поит, лечит, строит дом (курятник).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птицы</dc:title>
  <dc:creator>XTreme.ws</dc:creator>
  <cp:lastModifiedBy>XTreme.ws</cp:lastModifiedBy>
  <cp:revision>11</cp:revision>
  <dcterms:created xsi:type="dcterms:W3CDTF">2018-12-18T16:22:39Z</dcterms:created>
  <dcterms:modified xsi:type="dcterms:W3CDTF">2018-12-18T18:45:55Z</dcterms:modified>
</cp:coreProperties>
</file>