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2207"/>
    <a:srgbClr val="58280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7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57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1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96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6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0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5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32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9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2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000B7-C25C-4E5A-93C4-B475F54A2D8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DB30-A844-4937-9191-CCD064E82B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527538"/>
            <a:ext cx="10796954" cy="5855677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32218" y="527538"/>
            <a:ext cx="10150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«Центр развития ребенка – детский сад № 189»</a:t>
            </a:r>
          </a:p>
          <a:p>
            <a:pPr algn="ctr"/>
            <a:r>
              <a:rPr lang="ru-RU" sz="2000" b="1" dirty="0">
                <a:solidFill>
                  <a:srgbClr val="492207"/>
                </a:solidFill>
                <a:latin typeface="Bookman Old Style" panose="02050604050505020204" pitchFamily="18" charset="0"/>
              </a:rPr>
              <a:t>г</a:t>
            </a:r>
            <a:r>
              <a:rPr lang="ru-RU" sz="20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ород Воронеж</a:t>
            </a:r>
            <a:endParaRPr lang="ru-RU" sz="2000" b="1" dirty="0">
              <a:solidFill>
                <a:srgbClr val="492207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3583" y="2024216"/>
            <a:ext cx="9507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582808"/>
                </a:solidFill>
                <a:latin typeface="Bookman Old Style" panose="02050604050505020204" pitchFamily="18" charset="0"/>
              </a:rPr>
              <a:t>Фотоотчет</a:t>
            </a:r>
          </a:p>
          <a:p>
            <a:pPr algn="ctr"/>
            <a:r>
              <a:rPr lang="ru-RU" sz="4000" b="1" dirty="0" smtClean="0">
                <a:solidFill>
                  <a:srgbClr val="582808"/>
                </a:solidFill>
                <a:latin typeface="Bookman Old Style" panose="02050604050505020204" pitchFamily="18" charset="0"/>
              </a:rPr>
              <a:t> «Прогулки в подготовительной к школе группе осенью»</a:t>
            </a:r>
            <a:endParaRPr lang="ru-RU" sz="4000" b="1" dirty="0">
              <a:solidFill>
                <a:srgbClr val="582808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9065" y="4699777"/>
            <a:ext cx="62568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Выполнила:</a:t>
            </a:r>
          </a:p>
          <a:p>
            <a:pPr algn="ctr"/>
            <a:r>
              <a:rPr lang="ru-RU" sz="2800" b="1" dirty="0">
                <a:solidFill>
                  <a:srgbClr val="492207"/>
                </a:solidFill>
                <a:latin typeface="Bookman Old Style" panose="02050604050505020204" pitchFamily="18" charset="0"/>
              </a:rPr>
              <a:t>в</a:t>
            </a:r>
            <a:r>
              <a:rPr lang="ru-RU" sz="28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оспитатель группы №11</a:t>
            </a:r>
          </a:p>
          <a:p>
            <a:pPr algn="ctr"/>
            <a:r>
              <a:rPr lang="ru-RU" sz="28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Мерзликина Ольга Николаевна</a:t>
            </a:r>
            <a:endParaRPr lang="ru-RU" sz="2800" b="1" dirty="0">
              <a:solidFill>
                <a:srgbClr val="492207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91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214" y="693683"/>
            <a:ext cx="1105162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582808"/>
                </a:solidFill>
                <a:latin typeface="Bookman Old Style" panose="02050604050505020204" pitchFamily="18" charset="0"/>
              </a:rPr>
              <a:t>      Осень – самая красивая пора! Время осеннего листопада и дождей. Но нас осень не пугает, а только радует! Я и мои воспитанники подготовительной группы очень любим гулять!</a:t>
            </a:r>
          </a:p>
          <a:p>
            <a:r>
              <a:rPr lang="ru-RU" sz="2800" dirty="0" smtClean="0">
                <a:solidFill>
                  <a:srgbClr val="582808"/>
                </a:solidFill>
                <a:latin typeface="Bookman Old Style" panose="02050604050505020204" pitchFamily="18" charset="0"/>
              </a:rPr>
              <a:t>      На прогулке дети играют, много двигаются, наблюдают за изменениями в природе и погоде.</a:t>
            </a:r>
          </a:p>
          <a:p>
            <a:r>
              <a:rPr lang="ru-RU" sz="2800" dirty="0" smtClean="0">
                <a:solidFill>
                  <a:srgbClr val="582808"/>
                </a:solidFill>
                <a:latin typeface="Bookman Old Style" panose="02050604050505020204" pitchFamily="18" charset="0"/>
              </a:rPr>
              <a:t>Часто взрослые забывают понаблюдать с ребенком, полюбоваться красотой мира природы, не поддерживают детскую любознательность. Именно дошкольный возраст – самое благоприятное время для накопления представлений об окружающем мире. Необходимо не только показать детям, какой прекрасный мир их окружает, но и объяснить, почему нужно беречь и любить природу!</a:t>
            </a:r>
            <a:endParaRPr lang="ru-RU" sz="2800" dirty="0">
              <a:solidFill>
                <a:srgbClr val="582808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8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743" y="861720"/>
            <a:ext cx="3023878" cy="53588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890" y="719831"/>
            <a:ext cx="3572566" cy="5364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726" y="719831"/>
            <a:ext cx="3340898" cy="53588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6846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292" y="556641"/>
            <a:ext cx="3150367" cy="5585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027" y="1477449"/>
            <a:ext cx="7509376" cy="42357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790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23553" y="2084086"/>
            <a:ext cx="4245277" cy="3183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19601" y="1994958"/>
            <a:ext cx="4638570" cy="34789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6129" y="1980368"/>
            <a:ext cx="4521859" cy="33913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24758" y="362607"/>
            <a:ext cx="10591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492207"/>
                </a:solidFill>
                <a:latin typeface="Bookman Old Style" panose="02050604050505020204" pitchFamily="18" charset="0"/>
              </a:rPr>
              <a:t>А вот так мы наводим порядок на нашем участке! Молодцы!</a:t>
            </a:r>
            <a:endParaRPr lang="ru-RU" sz="2400" b="1" dirty="0">
              <a:solidFill>
                <a:srgbClr val="492207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21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153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Мерзликина</dc:creator>
  <cp:lastModifiedBy>Ольга Мерзликина</cp:lastModifiedBy>
  <cp:revision>11</cp:revision>
  <dcterms:created xsi:type="dcterms:W3CDTF">2018-12-18T19:16:26Z</dcterms:created>
  <dcterms:modified xsi:type="dcterms:W3CDTF">2018-12-18T20:02:49Z</dcterms:modified>
</cp:coreProperties>
</file>