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6"/>
  </p:notesMasterIdLst>
  <p:sldIdLst>
    <p:sldId id="257" r:id="rId2"/>
    <p:sldId id="262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26B3B7-17BF-42D9-9A7A-3DC14187F990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622E72-9346-4702-9928-3114CEC9F6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803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Жили в лесу звери, какие узнаешь, нажав на слова. Сколько?</a:t>
            </a:r>
            <a:r>
              <a:rPr lang="ru-RU" baseline="0" dirty="0" smtClean="0"/>
              <a:t> </a:t>
            </a:r>
            <a:r>
              <a:rPr lang="ru-RU" dirty="0" smtClean="0"/>
              <a:t> Нажав на цифру.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22E72-9346-4702-9928-3114CEC9F68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968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Помоги сделать заготовки,</a:t>
            </a:r>
            <a:r>
              <a:rPr lang="ru-RU" baseline="0" dirty="0" smtClean="0"/>
              <a:t> Что собирает ежик, а что белка. Нажмите на грибы и шишки по очереди.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22E72-9346-4702-9928-3114CEC9F68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22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Узнай сколько грибов и шишек, нажимая на цифры.</a:t>
            </a:r>
            <a:r>
              <a:rPr lang="ru-RU" baseline="0" dirty="0" smtClean="0"/>
              <a:t> Чего больше,</a:t>
            </a:r>
            <a:r>
              <a:rPr lang="ru-RU" dirty="0" smtClean="0"/>
              <a:t> узнаешь, нажав на знаки.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622E72-9346-4702-9928-3114CEC9F68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902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AD61-8B86-4F2A-9E69-624C1AA268A7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4A81-2099-4D62-9346-7073A1A1EA7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AD61-8B86-4F2A-9E69-624C1AA268A7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4A81-2099-4D62-9346-7073A1A1EA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AD61-8B86-4F2A-9E69-624C1AA268A7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4A81-2099-4D62-9346-7073A1A1EA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AD61-8B86-4F2A-9E69-624C1AA268A7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4A81-2099-4D62-9346-7073A1A1EA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AD61-8B86-4F2A-9E69-624C1AA268A7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4A81-2099-4D62-9346-7073A1A1EA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AD61-8B86-4F2A-9E69-624C1AA268A7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4A81-2099-4D62-9346-7073A1A1EA7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AD61-8B86-4F2A-9E69-624C1AA268A7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4A81-2099-4D62-9346-7073A1A1EA7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AD61-8B86-4F2A-9E69-624C1AA268A7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4A81-2099-4D62-9346-7073A1A1EA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AD61-8B86-4F2A-9E69-624C1AA268A7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4A81-2099-4D62-9346-7073A1A1EA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AD61-8B86-4F2A-9E69-624C1AA268A7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4A81-2099-4D62-9346-7073A1A1EA7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EAD61-8B86-4F2A-9E69-624C1AA268A7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FC4A81-2099-4D62-9346-7073A1A1EA7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5DEAD61-8B86-4F2A-9E69-624C1AA268A7}" type="datetimeFigureOut">
              <a:rPr lang="ru-RU" smtClean="0"/>
              <a:t>18.12.2018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7FC4A81-2099-4D62-9346-7073A1A1EA7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4.png"/><Relationship Id="rId3" Type="http://schemas.openxmlformats.org/officeDocument/2006/relationships/image" Target="../media/image8.png"/><Relationship Id="rId7" Type="http://schemas.microsoft.com/office/2007/relationships/hdphoto" Target="../media/hdphoto2.wdp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6" Type="http://schemas.microsoft.com/office/2007/relationships/hdphoto" Target="../media/hdphoto5.wdp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microsoft.com/office/2007/relationships/hdphoto" Target="../media/hdphoto4.wdp"/><Relationship Id="rId5" Type="http://schemas.microsoft.com/office/2007/relationships/hdphoto" Target="../media/hdphoto1.wdp"/><Relationship Id="rId15" Type="http://schemas.openxmlformats.org/officeDocument/2006/relationships/image" Target="../media/image16.png"/><Relationship Id="rId10" Type="http://schemas.openxmlformats.org/officeDocument/2006/relationships/image" Target="../media/image12.png"/><Relationship Id="rId4" Type="http://schemas.openxmlformats.org/officeDocument/2006/relationships/image" Target="../media/image9.png"/><Relationship Id="rId9" Type="http://schemas.microsoft.com/office/2007/relationships/hdphoto" Target="../media/hdphoto3.wdp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4.png"/><Relationship Id="rId18" Type="http://schemas.openxmlformats.org/officeDocument/2006/relationships/image" Target="../media/image28.png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openxmlformats.org/officeDocument/2006/relationships/image" Target="../media/image23.png"/><Relationship Id="rId17" Type="http://schemas.openxmlformats.org/officeDocument/2006/relationships/image" Target="../media/image27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7.wdp"/><Relationship Id="rId11" Type="http://schemas.openxmlformats.org/officeDocument/2006/relationships/image" Target="../media/image22.png"/><Relationship Id="rId5" Type="http://schemas.openxmlformats.org/officeDocument/2006/relationships/image" Target="../media/image18.png"/><Relationship Id="rId15" Type="http://schemas.microsoft.com/office/2007/relationships/hdphoto" Target="../media/hdphoto9.wdp"/><Relationship Id="rId10" Type="http://schemas.openxmlformats.org/officeDocument/2006/relationships/image" Target="../media/image21.png"/><Relationship Id="rId19" Type="http://schemas.openxmlformats.org/officeDocument/2006/relationships/image" Target="../media/image29.png"/><Relationship Id="rId4" Type="http://schemas.microsoft.com/office/2007/relationships/hdphoto" Target="../media/hdphoto6.wdp"/><Relationship Id="rId9" Type="http://schemas.microsoft.com/office/2007/relationships/hdphoto" Target="../media/hdphoto8.wdp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15230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3070845"/>
            <a:ext cx="1517650" cy="1798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97491" y="2780928"/>
            <a:ext cx="1658937" cy="16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8038" y="4281322"/>
            <a:ext cx="1663700" cy="173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352" y="4348792"/>
            <a:ext cx="1133475" cy="159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09888" y="2378620"/>
            <a:ext cx="1053389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5641" y="5589240"/>
            <a:ext cx="1080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заяц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20633" y="6150113"/>
            <a:ext cx="14063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лиса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5736" y="6136720"/>
            <a:ext cx="1240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белка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95354" y="5658960"/>
            <a:ext cx="776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еж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84368" y="6191356"/>
            <a:ext cx="11319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волк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88641"/>
            <a:ext cx="8820472" cy="58477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</a:rPr>
              <a:t>Жили в лесу звери, посчитай,  сколько их?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99592" y="6398330"/>
            <a:ext cx="372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8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923928" y="6411723"/>
            <a:ext cx="372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5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777474" y="6374070"/>
            <a:ext cx="674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76518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99329E-6 L 0.16059 -0.4429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21" y="-22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2.6972E-6 L 0.0434 -0.23734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70" y="-118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92089E-6 L 0.50469 -0.2334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26" y="-116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4.88087E-6 L -0.1967 -0.15128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44" y="-75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03493E-6 L -0.16459 -0.30049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229" y="-150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6" grpId="0"/>
      <p:bldP spid="8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03848" y="692696"/>
            <a:ext cx="4542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Помоги сделать заготовки на зиму зверятам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365408" y="1672514"/>
            <a:ext cx="827732" cy="645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1243" y="3948713"/>
            <a:ext cx="1141690" cy="1141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375" b="89931" l="15278" r="8576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6923" y="5385179"/>
            <a:ext cx="1195442" cy="1195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667" b="90000" l="24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2933" y="3090808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462" b="95846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3742" y="5208814"/>
            <a:ext cx="1548172" cy="1548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7414" y="5568562"/>
            <a:ext cx="646113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3729" y="5568562"/>
            <a:ext cx="646113" cy="828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2" y="5875803"/>
            <a:ext cx="992504" cy="717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72692" y="877362"/>
            <a:ext cx="1923043" cy="2335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89753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847433" y="2333254"/>
            <a:ext cx="2058262" cy="2943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44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0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1.11111E-6 L -0.13646 -0.22292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823" y="-111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2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0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22222E-6 L 0.12708 0.31412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54" y="156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0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573 0.0132 L 0.44652 -0.19398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04" y="-103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0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361 0.09468 L -0.08455 -0.3826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17" y="-238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0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30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0.07616 L 0.19115 -0.1939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583" y="-135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8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2.22222E-6 L -0.21163 -0.18843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90" y="-94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>
            <a:off x="196478" y="980728"/>
            <a:ext cx="2664296" cy="3888432"/>
            <a:chOff x="196478" y="629980"/>
            <a:chExt cx="2664296" cy="4674362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1000" b="97250" l="4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76598" y="2077393"/>
              <a:ext cx="1584176" cy="15841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ackgroundRemoval t="1250" b="98250" l="10000" r="9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478" y="629980"/>
              <a:ext cx="1728192" cy="1728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528" y="3720017"/>
              <a:ext cx="1584325" cy="1584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2" name="Группа 11"/>
          <p:cNvGrpSpPr/>
          <p:nvPr/>
        </p:nvGrpSpPr>
        <p:grpSpPr>
          <a:xfrm>
            <a:off x="5392162" y="1130941"/>
            <a:ext cx="3394552" cy="3664148"/>
            <a:chOff x="5183181" y="427287"/>
            <a:chExt cx="3394552" cy="3664148"/>
          </a:xfrm>
        </p:grpSpPr>
        <p:pic>
          <p:nvPicPr>
            <p:cNvPr id="4101" name="Picture 5"/>
            <p:cNvPicPr>
              <a:picLocks noChangeAspect="1" noChangeArrowheads="1"/>
            </p:cNvPicPr>
            <p:nvPr/>
          </p:nvPicPr>
          <p:blipFill rotWithShape="1">
            <a:blip r:embed="rId8" cstate="email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98333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183181" y="1296591"/>
              <a:ext cx="1550418" cy="1207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2" name="Picture 6"/>
            <p:cNvPicPr>
              <a:picLocks noChangeAspect="1" noChangeArrowheads="1"/>
            </p:cNvPicPr>
            <p:nvPr/>
          </p:nvPicPr>
          <p:blipFill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916658" y="1722755"/>
              <a:ext cx="1339533" cy="1054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4" name="Picture 8"/>
            <p:cNvPicPr>
              <a:picLocks noChangeAspect="1" noChangeArrowheads="1"/>
            </p:cNvPicPr>
            <p:nvPr/>
          </p:nvPicPr>
          <p:blipFill rotWithShape="1"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812632" y="427287"/>
              <a:ext cx="1443559" cy="1143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5" name="Picture 9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6296" y="3037335"/>
              <a:ext cx="1341437" cy="1054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106" name="Picture 10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6014" y="2753816"/>
              <a:ext cx="1554163" cy="1206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2316233" y="423272"/>
            <a:ext cx="4809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Посчитай, количество грибов, шишек</a:t>
            </a:r>
          </a:p>
          <a:p>
            <a:r>
              <a:rPr lang="ru-RU" dirty="0" smtClean="0"/>
              <a:t>  </a:t>
            </a:r>
            <a:r>
              <a:rPr lang="ru-RU" dirty="0"/>
              <a:t>Ч</a:t>
            </a:r>
            <a:r>
              <a:rPr lang="ru-RU" dirty="0" smtClean="0"/>
              <a:t>его больше?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924670" y="5589240"/>
            <a:ext cx="131578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/>
              <a:t>4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60774" y="5589240"/>
            <a:ext cx="6218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5</a:t>
            </a:r>
            <a:endParaRPr lang="ru-RU" sz="6000" dirty="0"/>
          </a:p>
        </p:txBody>
      </p:sp>
      <p:sp>
        <p:nvSpPr>
          <p:cNvPr id="16" name="TextBox 15"/>
          <p:cNvSpPr txBox="1"/>
          <p:nvPr/>
        </p:nvSpPr>
        <p:spPr>
          <a:xfrm>
            <a:off x="3635896" y="5661250"/>
            <a:ext cx="43204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7</a:t>
            </a:r>
            <a:endParaRPr lang="ru-RU" sz="6000" dirty="0"/>
          </a:p>
        </p:txBody>
      </p:sp>
      <p:sp>
        <p:nvSpPr>
          <p:cNvPr id="17" name="TextBox 16"/>
          <p:cNvSpPr txBox="1"/>
          <p:nvPr/>
        </p:nvSpPr>
        <p:spPr>
          <a:xfrm>
            <a:off x="4582786" y="5661249"/>
            <a:ext cx="84252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/>
              <a:t>9</a:t>
            </a:r>
            <a:endParaRPr lang="ru-RU" sz="6000" dirty="0"/>
          </a:p>
        </p:txBody>
      </p:sp>
      <p:grpSp>
        <p:nvGrpSpPr>
          <p:cNvPr id="18" name="Группа 17"/>
          <p:cNvGrpSpPr/>
          <p:nvPr/>
        </p:nvGrpSpPr>
        <p:grpSpPr>
          <a:xfrm>
            <a:off x="5580226" y="1069603"/>
            <a:ext cx="2959329" cy="3594367"/>
            <a:chOff x="5183181" y="427287"/>
            <a:chExt cx="3394552" cy="3664148"/>
          </a:xfrm>
        </p:grpSpPr>
        <p:pic>
          <p:nvPicPr>
            <p:cNvPr id="19" name="Picture 5"/>
            <p:cNvPicPr>
              <a:picLocks noChangeAspect="1" noChangeArrowheads="1"/>
            </p:cNvPicPr>
            <p:nvPr/>
          </p:nvPicPr>
          <p:blipFill rotWithShape="1">
            <a:blip r:embed="rId14" cstate="email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ackgroundRemoval t="0" b="98333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183181" y="1296590"/>
              <a:ext cx="1550418" cy="12070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" name="Picture 6"/>
            <p:cNvPicPr>
              <a:picLocks noChangeAspect="1" noChangeArrowheads="1"/>
            </p:cNvPicPr>
            <p:nvPr/>
          </p:nvPicPr>
          <p:blipFill rotWithShape="1"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916658" y="1722755"/>
              <a:ext cx="1339533" cy="10542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8"/>
            <p:cNvPicPr>
              <a:picLocks noChangeAspect="1" noChangeArrowheads="1"/>
            </p:cNvPicPr>
            <p:nvPr/>
          </p:nvPicPr>
          <p:blipFill rotWithShape="1">
            <a:blip r:embed="rId1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812632" y="427287"/>
              <a:ext cx="1443559" cy="1143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9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6296" y="3037335"/>
              <a:ext cx="1341437" cy="10541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3" name="Picture 10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86014" y="2753816"/>
              <a:ext cx="1554163" cy="12065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" name="TextBox 1"/>
          <p:cNvSpPr txBox="1"/>
          <p:nvPr/>
        </p:nvSpPr>
        <p:spPr>
          <a:xfrm>
            <a:off x="6167371" y="5445224"/>
            <a:ext cx="77520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/>
              <a:t>&lt;</a:t>
            </a:r>
            <a:endParaRPr lang="ru-RU" sz="6000" b="1" dirty="0"/>
          </a:p>
        </p:txBody>
      </p:sp>
      <p:sp>
        <p:nvSpPr>
          <p:cNvPr id="6" name="TextBox 5"/>
          <p:cNvSpPr txBox="1"/>
          <p:nvPr/>
        </p:nvSpPr>
        <p:spPr>
          <a:xfrm flipV="1">
            <a:off x="6844814" y="5445223"/>
            <a:ext cx="6004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&lt;</a:t>
            </a:r>
            <a:endParaRPr lang="ru-RU" sz="60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597677" y="5445224"/>
            <a:ext cx="7246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/>
              <a:t>=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2852078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4.44444E-6 L -0.35225 -0.2525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622" y="-126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4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5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0.06713 L 0.15313 -0.2946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56" y="-18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5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2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96296E-6 L -0.19687 -0.3051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844" y="-1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4" grpId="0"/>
      <p:bldP spid="14" grpId="1"/>
      <p:bldP spid="15" grpId="0"/>
      <p:bldP spid="15" grpId="1"/>
      <p:bldP spid="16" grpId="0"/>
      <p:bldP spid="16" grpId="1"/>
      <p:bldP spid="17" grpId="0"/>
      <p:bldP spid="2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329</TotalTime>
  <Words>101</Words>
  <Application>Microsoft Office PowerPoint</Application>
  <PresentationFormat>Экран (4:3)</PresentationFormat>
  <Paragraphs>25</Paragraphs>
  <Slides>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Кулик</dc:creator>
  <cp:lastModifiedBy>Мария Александровна</cp:lastModifiedBy>
  <cp:revision>36</cp:revision>
  <dcterms:created xsi:type="dcterms:W3CDTF">2017-01-23T07:35:02Z</dcterms:created>
  <dcterms:modified xsi:type="dcterms:W3CDTF">2018-12-18T09:19:07Z</dcterms:modified>
</cp:coreProperties>
</file>