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3" r:id="rId6"/>
    <p:sldId id="266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5DC2-80D5-4002-B61C-BB234B321E4E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329-6877-485C-88ED-56966FD0ED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415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5DC2-80D5-4002-B61C-BB234B321E4E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329-6877-485C-88ED-56966FD0ED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7124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5DC2-80D5-4002-B61C-BB234B321E4E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329-6877-485C-88ED-56966FD0ED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7797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5DC2-80D5-4002-B61C-BB234B321E4E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329-6877-485C-88ED-56966FD0ED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8479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5DC2-80D5-4002-B61C-BB234B321E4E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329-6877-485C-88ED-56966FD0ED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723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5DC2-80D5-4002-B61C-BB234B321E4E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329-6877-485C-88ED-56966FD0ED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745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5DC2-80D5-4002-B61C-BB234B321E4E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329-6877-485C-88ED-56966FD0ED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0042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5DC2-80D5-4002-B61C-BB234B321E4E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329-6877-485C-88ED-56966FD0ED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5874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5DC2-80D5-4002-B61C-BB234B321E4E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329-6877-485C-88ED-56966FD0ED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1183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5DC2-80D5-4002-B61C-BB234B321E4E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329-6877-485C-88ED-56966FD0ED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1617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5DC2-80D5-4002-B61C-BB234B321E4E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10329-6877-485C-88ED-56966FD0ED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250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E5DC2-80D5-4002-B61C-BB234B321E4E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10329-6877-485C-88ED-56966FD0ED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8377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myshared.ru/4/244599/slide_11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ages.myshared.ru/4/244599/slide_12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-3.photosight.ru/d60/6290816_xlarge.jpg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Проект: Охрана природы в Сергиево-Посадском районе. Охраняемые объекты нашего края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1200" dirty="0" smtClean="0"/>
          </a:p>
          <a:p>
            <a:pPr algn="r"/>
            <a:endParaRPr lang="ru-RU" sz="1200" dirty="0"/>
          </a:p>
          <a:p>
            <a:pPr algn="r"/>
            <a:endParaRPr lang="ru-RU" sz="1200" dirty="0" smtClean="0"/>
          </a:p>
          <a:p>
            <a:pPr algn="r"/>
            <a:r>
              <a:rPr lang="ru-RU" sz="1400" b="1" dirty="0" smtClean="0">
                <a:solidFill>
                  <a:schemeClr val="bg1"/>
                </a:solidFill>
              </a:rPr>
              <a:t>Выполнил ученик 4 «Г»</a:t>
            </a:r>
          </a:p>
          <a:p>
            <a:pPr algn="r"/>
            <a:r>
              <a:rPr lang="ru-RU" sz="1400" b="1" dirty="0" smtClean="0">
                <a:solidFill>
                  <a:schemeClr val="bg1"/>
                </a:solidFill>
              </a:rPr>
              <a:t>Школы № 14 </a:t>
            </a:r>
          </a:p>
          <a:p>
            <a:pPr algn="r"/>
            <a:r>
              <a:rPr lang="ru-RU" sz="1400" b="1" dirty="0" smtClean="0">
                <a:solidFill>
                  <a:schemeClr val="bg1"/>
                </a:solidFill>
              </a:rPr>
              <a:t>Микрюков Александр</a:t>
            </a:r>
          </a:p>
          <a:p>
            <a:pPr algn="r"/>
            <a:r>
              <a:rPr lang="ru-RU" sz="1400" b="1" dirty="0" smtClean="0">
                <a:solidFill>
                  <a:schemeClr val="bg1"/>
                </a:solidFill>
              </a:rPr>
              <a:t>Руководитель проекта </a:t>
            </a:r>
            <a:r>
              <a:rPr lang="ru-RU" sz="1400" b="1" dirty="0" err="1" smtClean="0">
                <a:solidFill>
                  <a:schemeClr val="bg1"/>
                </a:solidFill>
              </a:rPr>
              <a:t>Журенкова</a:t>
            </a:r>
            <a:r>
              <a:rPr lang="ru-RU" sz="1400" b="1" dirty="0" smtClean="0">
                <a:solidFill>
                  <a:schemeClr val="bg1"/>
                </a:solidFill>
              </a:rPr>
              <a:t> И. Ю.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598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-a.photosight.ru/abc/3954024_large.jpg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2" y="-14492"/>
            <a:ext cx="9113948" cy="68724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748238"/>
          </a:xfrm>
        </p:spPr>
        <p:txBody>
          <a:bodyPr anchor="ctr"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Цели проекта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Доказать , что природа нашего края богата и разнообразна</a:t>
            </a:r>
          </a:p>
          <a:p>
            <a:r>
              <a:rPr lang="ru-RU" b="1" dirty="0">
                <a:solidFill>
                  <a:schemeClr val="bg1"/>
                </a:solidFill>
              </a:rPr>
              <a:t>Доказать, что природа нашего края очень уязвима</a:t>
            </a:r>
          </a:p>
          <a:p>
            <a:r>
              <a:rPr lang="ru-RU" b="1" dirty="0">
                <a:solidFill>
                  <a:schemeClr val="bg1"/>
                </a:solidFill>
              </a:rPr>
              <a:t>Доказать, что в нашем крае проводятся мероприятия по охране природы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8160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sergiev.ru/media/images/6154/dsc_2638-szhat.jpg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106690"/>
          </a:xfrm>
        </p:spPr>
        <p:txBody>
          <a:bodyPr>
            <a:normAutofit/>
          </a:bodyPr>
          <a:lstStyle/>
          <a:p>
            <a:r>
              <a:rPr lang="ru-RU" b="1" dirty="0" smtClean="0"/>
              <a:t>Гипотеза: Красота природы нашего края находится под надежной охраной жителей 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56059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-6.photosight.ru/3cb/2977253_large.jpeg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4" y="0"/>
            <a:ext cx="911085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35280" cy="554461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/>
              <a:t>Сергеев Посад располагается на реке </a:t>
            </a:r>
            <a:r>
              <a:rPr lang="ru-RU" sz="2400" b="1" dirty="0" err="1"/>
              <a:t>Кончуре</a:t>
            </a:r>
            <a:r>
              <a:rPr lang="ru-RU" sz="2400" b="1" dirty="0"/>
              <a:t> в живописном месте, которое окружено озерами, парками и лесными </a:t>
            </a:r>
            <a:r>
              <a:rPr lang="ru-RU" sz="2400" b="1" dirty="0" smtClean="0"/>
              <a:t>массивами. Наш город обладатель </a:t>
            </a:r>
            <a:r>
              <a:rPr lang="ru-RU" sz="2400" b="1" dirty="0"/>
              <a:t>объекта всемирного наследия </a:t>
            </a:r>
            <a:r>
              <a:rPr lang="ru-RU" sz="2400" b="1" dirty="0" smtClean="0"/>
              <a:t>ЮНЕСКО. Сергиево-Посадский </a:t>
            </a:r>
            <a:r>
              <a:rPr lang="ru-RU" sz="2400" b="1" dirty="0"/>
              <a:t>район относится к экологически чистым районам Подмосковья. Здесь нет грязных </a:t>
            </a:r>
            <a:r>
              <a:rPr lang="ru-RU" sz="2400" b="1" dirty="0" smtClean="0"/>
              <a:t>производств.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379685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i.photographers.ua/thumbnails/pictures/13074/800x3969682_large.jpg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58" y="-8279"/>
            <a:ext cx="9157603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Особое внимание уделяется защите природоохранных мест Сергиево-Посадского района. К ним относятся: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Заказник 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«Болото и озеро </a:t>
            </a:r>
            <a:r>
              <a:rPr lang="ru-RU" sz="2400" b="1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Озерецкое</a:t>
            </a:r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«Попово болото</a:t>
            </a:r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Заказник «Комплекс сырых лугов и лесных болот</a:t>
            </a:r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Заказник 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Молокчинский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</a:p>
          <a:p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tooltip="Копнинский лес"/>
              </a:rPr>
              <a:t> </a:t>
            </a:r>
            <a:r>
              <a:rPr lang="ru-RU" sz="2400" b="1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Копнинский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лес </a:t>
            </a:r>
          </a:p>
          <a:p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tooltip="Заказник «Заболотский»"/>
              </a:rPr>
              <a:t> 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Заказник «</a:t>
            </a:r>
            <a:r>
              <a:rPr lang="ru-RU" sz="2400" b="1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Заболотский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</a:p>
          <a:p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Заказник 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Варавинский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овраг» </a:t>
            </a:r>
          </a:p>
          <a:p>
            <a:r>
              <a:rPr lang="ru-RU" sz="2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Заказник 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«Константиновский </a:t>
            </a:r>
            <a:r>
              <a:rPr lang="ru-RU" sz="2400" b="1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черноольшанник</a:t>
            </a:r>
            <a:r>
              <a:rPr lang="ru-RU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</a:p>
          <a:p>
            <a:endParaRPr lang="ru-RU" sz="2000" dirty="0" smtClean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0226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xn----7sbbo1aiileetr.xn--p1ai/upload/iblock/516/516fa0ee660bdfc4937edfd61b0b1728.jpg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4" y="0"/>
            <a:ext cx="913373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Государственный природный заказник “Журавлиная Родина”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2000" b="1" dirty="0"/>
              <a:t>Этот заказник один из наиболее старых в Московской области. Его территория – место крупнейшего в Центральной России предотлётного скопления серых журавлей. Заказник – место произрастания редких для Московской области видов растений (карликовой берёзы, мелкие болотные орхидеи, морошка, несколько видов редких осок) и животных ( серые журавли, подорлик, сокол – </a:t>
            </a:r>
            <a:r>
              <a:rPr lang="ru-RU" sz="2000" b="1" dirty="0" err="1"/>
              <a:t>дербник</a:t>
            </a:r>
            <a:r>
              <a:rPr lang="ru-RU" sz="2000" b="1" dirty="0"/>
              <a:t>, Несколько видов болотных бабочек).</a:t>
            </a:r>
          </a:p>
        </p:txBody>
      </p:sp>
    </p:spTree>
    <p:extLst>
      <p:ext uri="{BB962C8B-B14F-4D97-AF65-F5344CB8AC3E}">
        <p14:creationId xmlns="" xmlns:p14="http://schemas.microsoft.com/office/powerpoint/2010/main" val="393390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photos.lifeisphoto.ru/85/0/855899.jpg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669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Вывод: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448" y="126876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Красота природы нашего края  в руках его жителей . Мы должны сохранить и приумножить  его </a:t>
            </a:r>
            <a:r>
              <a:rPr lang="ru-RU" b="1" dirty="0"/>
              <a:t>красоту для </a:t>
            </a:r>
            <a:r>
              <a:rPr lang="ru-RU" b="1" dirty="0" smtClean="0"/>
              <a:t>потомков. Чтобы они, </a:t>
            </a:r>
            <a:r>
              <a:rPr lang="ru-RU" b="1" dirty="0"/>
              <a:t>как и наши </a:t>
            </a:r>
            <a:r>
              <a:rPr lang="ru-RU" b="1" dirty="0" smtClean="0"/>
              <a:t>предки, </a:t>
            </a:r>
            <a:r>
              <a:rPr lang="ru-RU" b="1" dirty="0"/>
              <a:t>черпали в ней вдохновение на подвиги, любовь и гордость.</a:t>
            </a:r>
          </a:p>
        </p:txBody>
      </p:sp>
    </p:spTree>
    <p:extLst>
      <p:ext uri="{BB962C8B-B14F-4D97-AF65-F5344CB8AC3E}">
        <p14:creationId xmlns="" xmlns:p14="http://schemas.microsoft.com/office/powerpoint/2010/main" val="291581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280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Проект: Охрана природы в Сергиево-Посадском районе. Охраняемые объекты нашего края</vt:lpstr>
      <vt:lpstr>Цели проекта</vt:lpstr>
      <vt:lpstr>Гипотеза: Красота природы нашего края находится под надежной охраной жителей </vt:lpstr>
      <vt:lpstr>Сергеев Посад располагается на реке Кончуре в живописном месте, которое окружено озерами, парками и лесными массивами. Наш город обладатель объекта всемирного наследия ЮНЕСКО. Сергиево-Посадский район относится к экологически чистым районам Подмосковья. Здесь нет грязных производств.   </vt:lpstr>
      <vt:lpstr>Особое внимание уделяется защите природоохранных мест Сергиево-Посадского района. К ним относятся:</vt:lpstr>
      <vt:lpstr>Государственный природный заказник “Журавлиная Родина”</vt:lpstr>
      <vt:lpstr>Вывод:</vt:lpstr>
    </vt:vector>
  </TitlesOfParts>
  <Company>UralSOFT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Охрана природы в Сергиево-Посадском районе. Охраняемые объекты нашего края</dc:title>
  <dc:creator>Пользоват</dc:creator>
  <cp:lastModifiedBy>Ирина</cp:lastModifiedBy>
  <cp:revision>21</cp:revision>
  <dcterms:created xsi:type="dcterms:W3CDTF">2018-12-02T11:07:17Z</dcterms:created>
  <dcterms:modified xsi:type="dcterms:W3CDTF">2018-12-18T16:02:25Z</dcterms:modified>
</cp:coreProperties>
</file>