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301" r:id="rId3"/>
    <p:sldId id="257" r:id="rId4"/>
    <p:sldId id="309" r:id="rId5"/>
    <p:sldId id="259" r:id="rId6"/>
    <p:sldId id="262" r:id="rId7"/>
    <p:sldId id="310" r:id="rId8"/>
    <p:sldId id="311" r:id="rId9"/>
    <p:sldId id="269" r:id="rId10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60"/>
  </p:normalViewPr>
  <p:slideViewPr>
    <p:cSldViewPr>
      <p:cViewPr varScale="1">
        <p:scale>
          <a:sx n="83" d="100"/>
          <a:sy n="83" d="100"/>
        </p:scale>
        <p:origin x="-3204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983BEC-3190-4088-B590-78E8DD1DE595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E7F19F-D9AF-4E69-8407-8685611813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2359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611CD-8D39-486B-B705-2ED5BAE10C80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A04EA-A1AE-4971-BFB3-F6E177F3A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611CD-8D39-486B-B705-2ED5BAE10C80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A04EA-A1AE-4971-BFB3-F6E177F3A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611CD-8D39-486B-B705-2ED5BAE10C80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A04EA-A1AE-4971-BFB3-F6E177F3A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611CD-8D39-486B-B705-2ED5BAE10C80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A04EA-A1AE-4971-BFB3-F6E177F3A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611CD-8D39-486B-B705-2ED5BAE10C80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A04EA-A1AE-4971-BFB3-F6E177F3A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611CD-8D39-486B-B705-2ED5BAE10C80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A04EA-A1AE-4971-BFB3-F6E177F3A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611CD-8D39-486B-B705-2ED5BAE10C80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A04EA-A1AE-4971-BFB3-F6E177F3A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611CD-8D39-486B-B705-2ED5BAE10C80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A04EA-A1AE-4971-BFB3-F6E177F3A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611CD-8D39-486B-B705-2ED5BAE10C80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A04EA-A1AE-4971-BFB3-F6E177F3A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611CD-8D39-486B-B705-2ED5BAE10C80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A04EA-A1AE-4971-BFB3-F6E177F3A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611CD-8D39-486B-B705-2ED5BAE10C80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A04EA-A1AE-4971-BFB3-F6E177F3A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2611CD-8D39-486B-B705-2ED5BAE10C80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EA04EA-A1AE-4971-BFB3-F6E177F3A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guravskoeds24@yandex.ru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320042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" name="Рисунок 8" descr="Light_gree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pic>
        <p:nvPicPr>
          <p:cNvPr id="11" name="Рисунок 10" descr="юлож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472"/>
            <a:ext cx="3696917" cy="421481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589736" y="952475"/>
            <a:ext cx="310755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b="1" dirty="0" smtClean="0">
                <a:solidFill>
                  <a:srgbClr val="00B050"/>
                </a:solidFill>
                <a:latin typeface="Monotype Corsiva" pitchFamily="66" charset="0"/>
                <a:cs typeface="Times New Roman" pitchFamily="18" charset="0"/>
              </a:rPr>
              <a:t>Портфолио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14290" y="5500694"/>
            <a:ext cx="642942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Monotype Corsiva" pitchFamily="66" charset="0"/>
              </a:rPr>
              <a:t>воспитателя МДОУ «Детский сад № 24»</a:t>
            </a:r>
          </a:p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Monotype Corsiva" pitchFamily="66" charset="0"/>
              </a:rPr>
              <a:t>Калмыковой </a:t>
            </a:r>
            <a:endParaRPr lang="ru-RU" sz="4800" b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Monotype Corsiva" pitchFamily="66" charset="0"/>
              </a:rPr>
              <a:t>Елены </a:t>
            </a:r>
            <a:r>
              <a:rPr lang="ru-RU" sz="4800" b="1" dirty="0" smtClean="0">
                <a:solidFill>
                  <a:srgbClr val="FF0000"/>
                </a:solidFill>
                <a:latin typeface="Monotype Corsiva" pitchFamily="66" charset="0"/>
              </a:rPr>
              <a:t>Федоровны</a:t>
            </a:r>
            <a:endParaRPr lang="ru-RU" sz="48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14" name="Рисунок 13" descr="0_85bbc_9505fac9_S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3380" y="2857488"/>
            <a:ext cx="2143140" cy="25209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928b66569533c71c90e435ef3394f0ebe5d8d3cc_previewшр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</p:spPr>
      </p:pic>
      <p:sp>
        <p:nvSpPr>
          <p:cNvPr id="5" name="TextBox 4"/>
          <p:cNvSpPr txBox="1"/>
          <p:nvPr/>
        </p:nvSpPr>
        <p:spPr>
          <a:xfrm>
            <a:off x="1785926" y="1714480"/>
            <a:ext cx="4018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Вместо предисловия</a:t>
            </a:r>
            <a:endParaRPr lang="ru-RU" sz="3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7232" y="3071803"/>
            <a:ext cx="525069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Monotype Corsiva" pitchFamily="66" charset="0"/>
              </a:rPr>
              <a:t>«Если  вы  удачно  выберете  труд  и  вложите  в  него  всю  свою  душу, то  счастье  само  вас  отыщет»</a:t>
            </a:r>
            <a:endParaRPr lang="ru-RU" sz="4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00306" y="6858017"/>
            <a:ext cx="36076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Ушинский К.Д.</a:t>
            </a:r>
            <a:endParaRPr lang="ru-RU" sz="3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5d61b_a8d73c72_X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</p:spPr>
      </p:pic>
      <p:sp>
        <p:nvSpPr>
          <p:cNvPr id="9" name="TextBox 8"/>
          <p:cNvSpPr txBox="1"/>
          <p:nvPr/>
        </p:nvSpPr>
        <p:spPr>
          <a:xfrm>
            <a:off x="1214422" y="428596"/>
            <a:ext cx="47628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ОБЩИЕ СВЕДЕНИЯ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2112451"/>
              </p:ext>
            </p:extLst>
          </p:nvPr>
        </p:nvGraphicFramePr>
        <p:xfrm>
          <a:off x="620713" y="1403350"/>
          <a:ext cx="5761038" cy="652322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80519"/>
                <a:gridCol w="2880519"/>
              </a:tblGrid>
              <a:tr h="73975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Фамилия, имя, отчество</a:t>
                      </a:r>
                      <a:endParaRPr lang="ru-RU" sz="1800" b="0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6" marR="91446" marT="45715" marB="45715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Калмыкова Елена Федоровна</a:t>
                      </a:r>
                      <a:endParaRPr lang="ru-RU" sz="1800" b="0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6" marR="91446" marT="45715" marB="45715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581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Дата и место рождения</a:t>
                      </a:r>
                      <a:endParaRPr lang="ru-RU" sz="1800" b="0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6" marR="91446" marT="45715" marB="45715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21.11.19774г. 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Село Журавское</a:t>
                      </a:r>
                      <a:r>
                        <a:rPr lang="ru-RU" sz="1800" b="0" baseline="0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Новоселицкого района Ставропольского края</a:t>
                      </a:r>
                      <a:endParaRPr lang="ru-RU" sz="1800" b="0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6" marR="91446" marT="45715" marB="45715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301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Образование</a:t>
                      </a:r>
                      <a:endParaRPr lang="ru-RU" sz="1400" b="0" dirty="0" smtClean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ru-RU" sz="1800" b="0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6" marR="91446" marT="45715" marB="45715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dirty="0" err="1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Среднее-специальное</a:t>
                      </a:r>
                      <a:r>
                        <a:rPr lang="ru-RU" sz="1800" b="0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0" u="non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sz="1800" u="none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Минераловодское педагогическое училище»  1997 год</a:t>
                      </a:r>
                      <a:endParaRPr lang="ru-RU" sz="1800" b="0" u="none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6" marR="91446" marT="45715" marB="45715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298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Трудовой стаж</a:t>
                      </a:r>
                      <a:endParaRPr lang="ru-RU" sz="1400" b="0" dirty="0" smtClean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baseline="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1800" b="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данной должности</a:t>
                      </a:r>
                      <a:endParaRPr lang="ru-RU" sz="1800" b="0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6" marR="91446" marT="45715" marB="45715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 года</a:t>
                      </a:r>
                      <a:endParaRPr lang="ru-RU" sz="1800" b="0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6" marR="91446" marT="45715" marB="45715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861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Наличие квалификационной категории</a:t>
                      </a:r>
                      <a:endParaRPr lang="ru-RU" sz="1400" b="0" dirty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91446" marR="91446" marT="45715" marB="45715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dirty="0" smtClean="0">
                          <a:solidFill>
                            <a:srgbClr val="0000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Высшая квалификационная категория</a:t>
                      </a:r>
                      <a:endParaRPr lang="ru-RU" sz="1800" b="0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6" marR="91446" marT="45715" marB="45715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7148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Регистрация в профессиональных</a:t>
                      </a:r>
                      <a:r>
                        <a:rPr lang="ru-RU" baseline="0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сообществах </a:t>
                      </a:r>
                      <a:r>
                        <a:rPr lang="ru-RU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сети интернет</a:t>
                      </a:r>
                      <a:endParaRPr lang="ru-RU" dirty="0">
                        <a:solidFill>
                          <a:srgbClr val="0000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6" marR="91446" marT="45715" marB="45715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www.maam.ru/users/1</a:t>
                      </a:r>
                      <a:r>
                        <a:rPr lang="ru-RU" sz="1800" b="0" i="0" u="none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067449</a:t>
                      </a:r>
                      <a:endParaRPr lang="en-US" sz="1800" b="0" i="0" u="none" dirty="0" smtClean="0">
                        <a:solidFill>
                          <a:srgbClr val="000099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ru-RU" sz="1800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6" marR="91446" marT="45715" marB="45715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73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kern="120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</a:t>
                      </a:r>
                      <a:r>
                        <a:rPr lang="ru-RU" sz="1800" b="0" kern="1200" dirty="0" smtClean="0"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ru-RU" sz="1800" b="0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6" marR="91446" marT="45715" marB="45715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/>
                        </a:rPr>
                        <a:t>guravskoeds24@yandex.ru</a:t>
                      </a:r>
                      <a:endParaRPr lang="ru-RU" sz="1800" dirty="0">
                        <a:solidFill>
                          <a:srgbClr val="00009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6" marR="91446" marT="45715" marB="45715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Light_gree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70384" y="395536"/>
            <a:ext cx="6192688" cy="79868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900" b="1" dirty="0">
                <a:solidFill>
                  <a:srgbClr val="C00000"/>
                </a:solidFill>
                <a:latin typeface="Times New Roman"/>
                <a:ea typeface="Times New Roman"/>
              </a:rPr>
              <a:t>Эссе </a:t>
            </a:r>
            <a:r>
              <a:rPr lang="ru-RU" sz="19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«Я – воспитатель»</a:t>
            </a:r>
          </a:p>
          <a:p>
            <a:pPr algn="ctr"/>
            <a:endParaRPr lang="ru-RU" sz="1900" dirty="0">
              <a:solidFill>
                <a:srgbClr val="C00000"/>
              </a:solidFill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1900" dirty="0">
                <a:solidFill>
                  <a:srgbClr val="C00000"/>
                </a:solidFill>
                <a:latin typeface="Times New Roman"/>
                <a:ea typeface="Times New Roman"/>
              </a:rPr>
              <a:t>Каждый день рано утром встаю,</a:t>
            </a:r>
          </a:p>
          <a:p>
            <a:pPr algn="ctr">
              <a:spcAft>
                <a:spcPts val="0"/>
              </a:spcAft>
            </a:pPr>
            <a:r>
              <a:rPr lang="ru-RU" sz="1900" dirty="0">
                <a:solidFill>
                  <a:srgbClr val="C00000"/>
                </a:solidFill>
                <a:latin typeface="Times New Roman"/>
                <a:ea typeface="Times New Roman"/>
              </a:rPr>
              <a:t>И иду в свой родной детский сад.</a:t>
            </a:r>
          </a:p>
          <a:p>
            <a:pPr algn="ctr">
              <a:spcAft>
                <a:spcPts val="0"/>
              </a:spcAft>
            </a:pPr>
            <a:r>
              <a:rPr lang="ru-RU" sz="1900" dirty="0">
                <a:solidFill>
                  <a:srgbClr val="C00000"/>
                </a:solidFill>
                <a:latin typeface="Times New Roman"/>
                <a:ea typeface="Times New Roman"/>
              </a:rPr>
              <a:t>Утро дарит мне нежность свою,</a:t>
            </a:r>
          </a:p>
          <a:p>
            <a:pPr algn="ctr">
              <a:spcAft>
                <a:spcPts val="0"/>
              </a:spcAft>
            </a:pPr>
            <a:r>
              <a:rPr lang="ru-RU" sz="1900" dirty="0">
                <a:solidFill>
                  <a:srgbClr val="C00000"/>
                </a:solidFill>
                <a:latin typeface="Times New Roman"/>
                <a:ea typeface="Times New Roman"/>
              </a:rPr>
              <a:t>Я с улыбкой встречаю ребят</a:t>
            </a:r>
            <a:r>
              <a:rPr lang="ru-RU" sz="1900" dirty="0" smtClean="0">
                <a:solidFill>
                  <a:srgbClr val="C00000"/>
                </a:solidFill>
                <a:latin typeface="Times New Roman"/>
                <a:ea typeface="Times New Roman"/>
              </a:rPr>
              <a:t>.</a:t>
            </a:r>
          </a:p>
          <a:p>
            <a:pPr algn="ctr">
              <a:spcAft>
                <a:spcPts val="0"/>
              </a:spcAft>
            </a:pPr>
            <a:endParaRPr lang="ru-RU" sz="1900" dirty="0">
              <a:solidFill>
                <a:srgbClr val="C00000"/>
              </a:solidFill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900" dirty="0">
                <a:solidFill>
                  <a:srgbClr val="C00000"/>
                </a:solidFill>
                <a:latin typeface="Times New Roman"/>
                <a:ea typeface="Times New Roman"/>
              </a:rPr>
              <a:t>На свете есть тысячи профессий, нужных и интересных! Но каждый человек должен избрать ту, которая наиболее соответствует его природным способностям и наклонностям, т. е. найти свое призвание. Я - воспитатель, и выбрала эту профессию не случайно. Я всегда любила детей, все время возилась с малышами – и в школе, и во дворе: придумывала для них развлечения, проводила игры, устраивала разные конкурсы. Считала, что среди множества профессий на земле эта — самая интересная и привлекательная!</a:t>
            </a:r>
          </a:p>
          <a:p>
            <a:pPr algn="just">
              <a:spcAft>
                <a:spcPts val="0"/>
              </a:spcAft>
            </a:pPr>
            <a:r>
              <a:rPr lang="ru-RU" sz="1900" dirty="0">
                <a:solidFill>
                  <a:srgbClr val="C00000"/>
                </a:solidFill>
                <a:latin typeface="Times New Roman"/>
                <a:ea typeface="Times New Roman"/>
              </a:rPr>
              <a:t>Где детский смех слышен до небес? Конечно, в детском саду! В моём понимании, детский сад – это страна чудес, это праздник для души, когда ты видишь, как твои детки хороши, когда знаешь, что дети ждут тебя!</a:t>
            </a:r>
          </a:p>
          <a:p>
            <a:pPr algn="just">
              <a:spcAft>
                <a:spcPts val="0"/>
              </a:spcAft>
            </a:pPr>
            <a:r>
              <a:rPr lang="ru-RU" sz="1900" dirty="0">
                <a:solidFill>
                  <a:srgbClr val="C00000"/>
                </a:solidFill>
                <a:latin typeface="Times New Roman"/>
                <a:ea typeface="Times New Roman"/>
              </a:rPr>
              <a:t>Детский сад – это второй наш дом, в котором каждый день мы проживаем маленькую жизнь, испытывая при этом чувство радости и удовлетворения от того, что сердцем и душой проживаем её вместе со своими воспитанниками. Быть воспитателем – это и призвание, и судьба моя!</a:t>
            </a:r>
            <a:endParaRPr lang="ru-RU" sz="1900" dirty="0">
              <a:solidFill>
                <a:srgbClr val="C00000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645887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5976799_raznoe9327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</p:spPr>
      </p:pic>
      <p:sp>
        <p:nvSpPr>
          <p:cNvPr id="6" name="TextBox 5"/>
          <p:cNvSpPr txBox="1"/>
          <p:nvPr/>
        </p:nvSpPr>
        <p:spPr>
          <a:xfrm>
            <a:off x="267868" y="1331640"/>
            <a:ext cx="637584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Meiryo UI" pitchFamily="34" charset="-128"/>
                <a:cs typeface="Times New Roman" panose="02020603050405020304" pitchFamily="18" charset="0"/>
              </a:rPr>
              <a:t>Педагог – он вечный созидатель.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Meiryo UI" pitchFamily="34" charset="-128"/>
                <a:cs typeface="Times New Roman" panose="02020603050405020304" pitchFamily="18" charset="0"/>
              </a:rPr>
              <a:t>Он жизни учит и любви к труду.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Meiryo UI" pitchFamily="34" charset="-128"/>
                <a:cs typeface="Times New Roman" panose="02020603050405020304" pitchFamily="18" charset="0"/>
              </a:rPr>
              <a:t>Я педагог, наставник, воспитатель,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Meiryo UI" pitchFamily="34" charset="-128"/>
                <a:cs typeface="Times New Roman" panose="02020603050405020304" pitchFamily="18" charset="0"/>
              </a:rPr>
              <a:t>За что благодарю свою судьбу</a:t>
            </a:r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  <a:ea typeface="Meiryo UI" pitchFamily="34" charset="-128"/>
                <a:cs typeface="Meiryo UI" pitchFamily="34" charset="-128"/>
              </a:rPr>
              <a:t>.</a:t>
            </a:r>
            <a:endParaRPr lang="ru-RU" sz="3600" b="1" dirty="0">
              <a:solidFill>
                <a:srgbClr val="002060"/>
              </a:solidFill>
              <a:latin typeface="Monotype Corsiva" pitchFamily="66" charset="0"/>
              <a:ea typeface="Meiryo UI" pitchFamily="34" charset="-128"/>
              <a:cs typeface="Meiryo UI" pitchFamily="34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3298" y="583537"/>
            <a:ext cx="63758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Моё  педагогическое  кредо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 descr="anime-deti-594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143504"/>
            <a:ext cx="2428868" cy="3397256"/>
          </a:xfrm>
          <a:prstGeom prst="rect">
            <a:avLst/>
          </a:prstGeom>
        </p:spPr>
      </p:pic>
      <p:pic>
        <p:nvPicPr>
          <p:cNvPr id="10" name="Рисунок 9" descr="20587365_1J2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9132" y="5619757"/>
            <a:ext cx="2428868" cy="3238491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SD_Kindergarten_Poster_Template_01_3508x248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"/>
            <a:ext cx="6858000" cy="9143999"/>
          </a:xfrm>
        </p:spPr>
      </p:pic>
      <p:sp>
        <p:nvSpPr>
          <p:cNvPr id="5" name="TextBox 4"/>
          <p:cNvSpPr txBox="1"/>
          <p:nvPr/>
        </p:nvSpPr>
        <p:spPr>
          <a:xfrm>
            <a:off x="476672" y="580599"/>
            <a:ext cx="6059881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Отзывы коллег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профессиональной деятельности воспитателя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Елена Федоровна умная, энергичная, талантливая. Но самое главное она любит детей. Это человек, от которого исходит добро, искренность, свежие идеи.  Это человек который талантливый во всем. И я хочу пожелать, чтобы ее профессиональный путь, был интересным, творческим.</a:t>
            </a:r>
          </a:p>
          <a:p>
            <a:pPr algn="just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Камышова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Г.И., воспитатель средней группы.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Елена Федоровна - человек добрый, отзывчивый, позитивный, всегда делится своим опытом. Оказывает поддержку педагогам сада, усовершенствует свои знания, ищет новые методы и приемы в работе с детьми.</a:t>
            </a: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Бильдина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Н.И., педагог-психолог.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Елена Федоровна - грамотный педагог, активная, исполнительная, трудолюбивая. Доброжелательна к детях, коллегам.  Всегда готова прийти на помощь, активно принимает участие во всех мероприятиях сада.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Клешнина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Е.М. старший воспитатель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PSD_Kindergarten_Poster_Template_01_3508x248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6858000" cy="91439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92696" y="786349"/>
            <a:ext cx="5616624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Отзывы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Елена Федоровна проводит интересные занятия. Она очень добрая, хорошая.</a:t>
            </a: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Липатов Артем,6 лет.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Елена Федоровна красивая, она нас многому учит, она старается учить нас, чтобы мы в школе хорошо учились. Наталья Игоревна может меня похвалить, я ее люблю. </a:t>
            </a:r>
          </a:p>
          <a:p>
            <a:pPr algn="just"/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Теленькова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Люба, 6 лет.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Елена Федоровна хочет, чтобы мы были здоровые и ходили в детский сад. Когда мы себя ведем хорошо, она нас за это любит. Елена Федоровна к нам обращается хорошо, она с нами интересные занятия проводит. </a:t>
            </a:r>
          </a:p>
          <a:p>
            <a:pPr algn="just"/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Солдатков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Костя, 7 лет.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Елена Федоровна проводит интересные занятия. Мне нравятся весёлые праздники, когда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Елена Федоровна играет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разные интересные роли. Она может нас развеселить.</a:t>
            </a: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Пискунова Соня,6 лет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27096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1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6857999" cy="9144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36712" y="611560"/>
            <a:ext cx="5328592" cy="7478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Отзывы родителей о профессиональной </a:t>
            </a:r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педагога</a:t>
            </a:r>
          </a:p>
          <a:p>
            <a:pPr algn="just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Елена Федоровна – хороший специалист, всегда выслушает, даст совет, расскажет о ребенке. С детьми нашла быстро общий язык, дети к ней очень хорошо относятся, любят ее. В сад ребенок ходит с хорошим настроением и желанием. Принимает активное участие в организации детских мероприятий в саду. Она добрая, славная, занимается с детьми, играет.</a:t>
            </a:r>
          </a:p>
          <a:p>
            <a:pPr algn="just"/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Теленькова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Е. А.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Мы, родители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Дюкарева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Константина, обучающегося в старшей группе, хотим отметить, что Елена Федоровна проявляет чуткое, доброе отношение к нашему ребенку. Он с удовольствием ходит в детский сад. Наши просьбы, обращения Елена Федоровна всегда выслушает, поможет советом. Огромное спасибо от нас родителей Елене Федоровне за теплоту и понимание.</a:t>
            </a:r>
          </a:p>
          <a:p>
            <a:pPr algn="just"/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Дюкарев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В.А.,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Дюкарева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К.В.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Моя дочь Соня, воспитанница старшей группы очень любит Елену Федоровну. Дома всегда очень эмоционально рассказывает, чем они занимались в детском саду. Мне тоже нравится Елена Федоровна и как педагог, и как человек. Она добрая, внимательная, отзывчивая. Она ладит с детьми, они тянутся к ней и это, на мой взгляд, один из самых главных показателей того, что человек занят своим делом. </a:t>
            </a:r>
          </a:p>
          <a:p>
            <a:pPr algn="just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Пискунова Е.С.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13479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285860" y="190470"/>
            <a:ext cx="444701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Владею современными образовательными технологиями и эффективно применяю их в практической профессиональной деятельности.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142984" y="1928794"/>
          <a:ext cx="4750627" cy="6128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64518"/>
                <a:gridCol w="2986109"/>
              </a:tblGrid>
              <a:tr h="428628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Технологии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Уровень использования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/>
                </a:tc>
              </a:tr>
              <a:tr h="982271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Игровая технология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Непосредственная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образовательная деятельность, прогулка, труд, развлечения, повседневная бытовая деятельность.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/>
                </a:tc>
              </a:tr>
              <a:tr h="982271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Здоровьесберегающие</a:t>
                      </a: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технологии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Динамические паузы, гимнастики: утренняя, дыхательная, пальчиковая, для глаз, подвижные и спортивные игры.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/>
                </a:tc>
              </a:tr>
              <a:tr h="753074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Технология игровой обучающей ситуации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Предполагает наличие сюжета по ходу которого дети решают проблемные задачи.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/>
                </a:tc>
              </a:tr>
              <a:tr h="753074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Технология проектного обучения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Использование метода проектов,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тематическое планирование.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/>
                </a:tc>
              </a:tr>
              <a:tr h="753074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Технология проблемного обучения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Создание проблемных ситуаций, в результате чего ребёнок получает знания.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/>
                </a:tc>
              </a:tr>
              <a:tr h="68759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Арт</a:t>
                      </a: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- технология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Совокупность методов, приёмов и средств различных видов искусств.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/>
                </a:tc>
              </a:tr>
              <a:tr h="704553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ИКТ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Использование ТСО и 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мультимедийных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презентаций в образовательной деятельности.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/>
                </a:tc>
              </a:tr>
            </a:tbl>
          </a:graphicData>
        </a:graphic>
      </p:graphicFrame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1449</TotalTime>
  <Words>664</Words>
  <Application>Microsoft Office PowerPoint</Application>
  <PresentationFormat>Экран (4:3)</PresentationFormat>
  <Paragraphs>94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Image&amp;Matros™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Image&amp;Matros™</dc:creator>
  <cp:lastModifiedBy>Пользователь Windows</cp:lastModifiedBy>
  <cp:revision>182</cp:revision>
  <dcterms:created xsi:type="dcterms:W3CDTF">2013-04-05T11:59:36Z</dcterms:created>
  <dcterms:modified xsi:type="dcterms:W3CDTF">2018-12-18T12:49:44Z</dcterms:modified>
</cp:coreProperties>
</file>