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5EA100-5512-43F1-86AE-77C44D180EB6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15862E-AC75-46B6-9862-192E4C2B15C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algn="ctr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Оператор </a:t>
            </a: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CASE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арина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2</Words>
  <Application>Microsoft Office PowerPoint</Application>
  <PresentationFormat>Экран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5</cp:revision>
  <dcterms:created xsi:type="dcterms:W3CDTF">2018-12-18T09:27:29Z</dcterms:created>
  <dcterms:modified xsi:type="dcterms:W3CDTF">2018-12-18T09:54:32Z</dcterms:modified>
</cp:coreProperties>
</file>