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4C71EC6-210F-42DE-9C53-41977AD35B3D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.mycdn.me/image?id=862900110567&amp;t=3&amp;plc=WEB&amp;tkn=*ChCcr2IH12zj0g_nwbxKzaFAZK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16632"/>
            <a:ext cx="6192688" cy="6624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78126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.mycdn.me/image?id=862900110055&amp;t=3&amp;plc=WEB&amp;tkn=*rJRHK9IKwpOIuuoGkRApPsP5aO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16632"/>
            <a:ext cx="5976664" cy="6624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2307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i.mycdn.me/image?id=862900109799&amp;t=3&amp;plc=WEB&amp;tkn=*Fi_7T7Q62ACyf1X8DdKLYJ9-d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16632"/>
            <a:ext cx="6408712" cy="6624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10618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i.mycdn.me/image?id=862900109543&amp;t=3&amp;plc=WEB&amp;tkn=*fbqtYk8abfCiCCloNOi32DpB-a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16632"/>
            <a:ext cx="6984776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43923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i.mycdn.me/image?id=862900109287&amp;t=3&amp;plc=WEB&amp;tkn=*5WaGwlWCeD84TPEx01MLotA1e6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88640"/>
            <a:ext cx="6552728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97811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i.mycdn.me/image?id=862900109031&amp;t=3&amp;plc=WEB&amp;tkn=*_gnLZq-PNzX7_WscKzWssoOuvJ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16632"/>
            <a:ext cx="6480720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59619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i.mycdn.me/image?id=862900108775&amp;t=3&amp;plc=WEB&amp;tkn=*QrZ7bAK518HmXpLzhEU7E9SLYM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16632"/>
            <a:ext cx="6624736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75808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i.mycdn.me/image?id=862900108519&amp;t=3&amp;plc=WEB&amp;tkn=*33g9movu27QoI1RRGP8ZMKL24p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88640"/>
            <a:ext cx="6840760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08945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i.mycdn.me/image?id=862900108263&amp;t=3&amp;plc=WEB&amp;tkn=*ziLPOkUZdJD-_cEUPSg5ApES6N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16632"/>
            <a:ext cx="6552728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420166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0</TotalTime>
  <Words>0</Words>
  <Application>Microsoft Office PowerPoint</Application>
  <PresentationFormat>Экран (4:3)</PresentationFormat>
  <Paragraphs>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Базовая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Diana</dc:creator>
  <cp:lastModifiedBy>Наталья</cp:lastModifiedBy>
  <cp:revision>1</cp:revision>
  <dcterms:created xsi:type="dcterms:W3CDTF">2015-03-08T12:51:12Z</dcterms:created>
  <dcterms:modified xsi:type="dcterms:W3CDTF">2017-12-22T17:40:10Z</dcterms:modified>
</cp:coreProperties>
</file>