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22"/>
  </p:notesMasterIdLst>
  <p:handoutMasterIdLst>
    <p:handoutMasterId r:id="rId23"/>
  </p:handoutMasterIdLst>
  <p:sldIdLst>
    <p:sldId id="256" r:id="rId2"/>
    <p:sldId id="267" r:id="rId3"/>
    <p:sldId id="281" r:id="rId4"/>
    <p:sldId id="282" r:id="rId5"/>
    <p:sldId id="283" r:id="rId6"/>
    <p:sldId id="284" r:id="rId7"/>
    <p:sldId id="285" r:id="rId8"/>
    <p:sldId id="280" r:id="rId9"/>
    <p:sldId id="286" r:id="rId10"/>
    <p:sldId id="287" r:id="rId11"/>
    <p:sldId id="288" r:id="rId12"/>
    <p:sldId id="289" r:id="rId13"/>
    <p:sldId id="290" r:id="rId14"/>
    <p:sldId id="292" r:id="rId15"/>
    <p:sldId id="291" r:id="rId16"/>
    <p:sldId id="293" r:id="rId17"/>
    <p:sldId id="294" r:id="rId18"/>
    <p:sldId id="295" r:id="rId19"/>
    <p:sldId id="296" r:id="rId20"/>
    <p:sldId id="297" r:id="rId21"/>
  </p:sldIdLst>
  <p:sldSz cx="12188825" cy="6858000"/>
  <p:notesSz cx="6858000" cy="9144000"/>
  <p:defaultTextStyle>
    <a:defPPr rtl="0"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5" pos="3839">
          <p15:clr>
            <a:srgbClr val="A4A3A4"/>
          </p15:clr>
        </p15:guide>
        <p15:guide id="6" pos="100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073A0DAA-6AF3-43AB-8588-CEC1D06C72B9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7" autoAdjust="0"/>
    <p:restoredTop sz="94660"/>
  </p:normalViewPr>
  <p:slideViewPr>
    <p:cSldViewPr showGuides="1">
      <p:cViewPr varScale="1">
        <p:scale>
          <a:sx n="73" d="100"/>
          <a:sy n="73" d="100"/>
        </p:scale>
        <p:origin x="-624" y="-102"/>
      </p:cViewPr>
      <p:guideLst>
        <p:guide orient="horz" pos="2160"/>
        <p:guide pos="3839"/>
        <p:guide pos="1007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85" d="100"/>
          <a:sy n="85" d="100"/>
        </p:scale>
        <p:origin x="3054" y="10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A3BC5DFD-D59C-4A78-9863-7389301FC12B}" type="datetime1">
              <a:rPr lang="ru-RU" smtClean="0"/>
              <a:pPr rtl="0"/>
              <a:t>11.12.2018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04360E59-1627-4404-ACC5-51C744AB0F27}" type="slidenum">
              <a:rPr lang="ru-RU" smtClean="0"/>
              <a:pPr rtl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51622542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pPr rtl="0"/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pPr rtl="0"/>
            <a:fld id="{4772CC64-04AB-4F40-B370-C9EC22A15BA9}" type="datetime1">
              <a:rPr lang="ru-RU" smtClean="0"/>
              <a:pPr rtl="0"/>
              <a:t>11.12.2018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ru-RU" dirty="0" smtClean="0"/>
              <a:t>Щелкните, чтобы изменить стили текста образца слайда</a:t>
            </a:r>
          </a:p>
          <a:p>
            <a:pPr lvl="1" rtl="0"/>
            <a:r>
              <a:rPr lang="ru-RU" dirty="0" smtClean="0"/>
              <a:t>Второй уровень</a:t>
            </a:r>
          </a:p>
          <a:p>
            <a:pPr lvl="2" rtl="0"/>
            <a:r>
              <a:rPr lang="ru-RU" dirty="0" smtClean="0"/>
              <a:t>Третий уровень</a:t>
            </a:r>
          </a:p>
          <a:p>
            <a:pPr lvl="3" rtl="0"/>
            <a:r>
              <a:rPr lang="ru-RU" dirty="0" smtClean="0"/>
              <a:t>Четвертый уровень</a:t>
            </a:r>
          </a:p>
          <a:p>
            <a:pPr lvl="4" rtl="0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pPr rtl="0"/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pPr rtl="0"/>
            <a:fld id="{841221E5-7225-48EB-A4EE-420E7BFCF705}" type="slidenum">
              <a:rPr lang="ru-RU" smtClean="0"/>
              <a:pPr rtl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55666991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2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2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2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2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2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841221E5-7225-48EB-A4EE-420E7BFCF705}" type="slidenum">
              <a:rPr lang="ru-RU" smtClean="0"/>
              <a:pPr rtl="0"/>
              <a:t>1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91990609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841221E5-7225-48EB-A4EE-420E7BFCF705}" type="slidenum">
              <a:rPr lang="ru-RU" smtClean="0"/>
              <a:pPr rtl="0"/>
              <a:t>10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53236866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841221E5-7225-48EB-A4EE-420E7BFCF705}" type="slidenum">
              <a:rPr lang="ru-RU" smtClean="0"/>
              <a:pPr rtl="0"/>
              <a:t>11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53236866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841221E5-7225-48EB-A4EE-420E7BFCF705}" type="slidenum">
              <a:rPr lang="ru-RU" smtClean="0"/>
              <a:pPr rtl="0"/>
              <a:t>12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53236866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841221E5-7225-48EB-A4EE-420E7BFCF705}" type="slidenum">
              <a:rPr lang="ru-RU" smtClean="0"/>
              <a:pPr rtl="0"/>
              <a:t>13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53236866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841221E5-7225-48EB-A4EE-420E7BFCF705}" type="slidenum">
              <a:rPr lang="ru-RU" smtClean="0"/>
              <a:pPr rtl="0"/>
              <a:t>14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53236866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841221E5-7225-48EB-A4EE-420E7BFCF705}" type="slidenum">
              <a:rPr lang="ru-RU" smtClean="0"/>
              <a:pPr rtl="0"/>
              <a:t>15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53236866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841221E5-7225-48EB-A4EE-420E7BFCF705}" type="slidenum">
              <a:rPr lang="ru-RU" smtClean="0"/>
              <a:pPr rtl="0"/>
              <a:t>16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53236866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841221E5-7225-48EB-A4EE-420E7BFCF705}" type="slidenum">
              <a:rPr lang="ru-RU" smtClean="0"/>
              <a:pPr rtl="0"/>
              <a:t>17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53236866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841221E5-7225-48EB-A4EE-420E7BFCF705}" type="slidenum">
              <a:rPr lang="ru-RU" smtClean="0"/>
              <a:pPr rtl="0"/>
              <a:t>18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53236866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841221E5-7225-48EB-A4EE-420E7BFCF705}" type="slidenum">
              <a:rPr lang="ru-RU" smtClean="0"/>
              <a:pPr rtl="0"/>
              <a:t>19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53236866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841221E5-7225-48EB-A4EE-420E7BFCF705}" type="slidenum">
              <a:rPr lang="ru-RU" smtClean="0"/>
              <a:pPr rtl="0"/>
              <a:t>2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53236866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841221E5-7225-48EB-A4EE-420E7BFCF705}" type="slidenum">
              <a:rPr lang="ru-RU" smtClean="0"/>
              <a:pPr rtl="0"/>
              <a:t>20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53236866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841221E5-7225-48EB-A4EE-420E7BFCF705}" type="slidenum">
              <a:rPr lang="ru-RU" smtClean="0"/>
              <a:pPr rtl="0"/>
              <a:t>3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53236866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841221E5-7225-48EB-A4EE-420E7BFCF705}" type="slidenum">
              <a:rPr lang="ru-RU" smtClean="0"/>
              <a:pPr rtl="0"/>
              <a:t>4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53236866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841221E5-7225-48EB-A4EE-420E7BFCF705}" type="slidenum">
              <a:rPr lang="ru-RU" smtClean="0"/>
              <a:pPr rtl="0"/>
              <a:t>5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53236866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841221E5-7225-48EB-A4EE-420E7BFCF705}" type="slidenum">
              <a:rPr lang="ru-RU" smtClean="0"/>
              <a:pPr rtl="0"/>
              <a:t>6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53236866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841221E5-7225-48EB-A4EE-420E7BFCF705}" type="slidenum">
              <a:rPr lang="ru-RU" smtClean="0"/>
              <a:pPr rtl="0"/>
              <a:t>7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53236866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841221E5-7225-48EB-A4EE-420E7BFCF705}" type="slidenum">
              <a:rPr lang="ru-RU" smtClean="0"/>
              <a:pPr rtl="0"/>
              <a:t>8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53236866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841221E5-7225-48EB-A4EE-420E7BFCF705}" type="slidenum">
              <a:rPr lang="ru-RU" smtClean="0"/>
              <a:pPr rtl="0"/>
              <a:t>9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5323686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 bwMode="ltGray">
          <a:xfrm>
            <a:off x="11579384" y="5638800"/>
            <a:ext cx="609441" cy="1219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 rtl="0"/>
            <a:endParaRPr lang="ru-RU" dirty="0"/>
          </a:p>
        </p:txBody>
      </p:sp>
      <p:sp>
        <p:nvSpPr>
          <p:cNvPr id="9" name="Прямоугольник 8"/>
          <p:cNvSpPr/>
          <p:nvPr/>
        </p:nvSpPr>
        <p:spPr bwMode="gray">
          <a:xfrm>
            <a:off x="11274663" y="5638800"/>
            <a:ext cx="304721" cy="12192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 rtl="0"/>
            <a:endParaRPr lang="ru-RU" dirty="0"/>
          </a:p>
        </p:txBody>
      </p:sp>
      <p:sp>
        <p:nvSpPr>
          <p:cNvPr id="10" name="Прямоугольник 9"/>
          <p:cNvSpPr/>
          <p:nvPr/>
        </p:nvSpPr>
        <p:spPr bwMode="ltGray">
          <a:xfrm>
            <a:off x="1218883" y="0"/>
            <a:ext cx="609441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 rtl="0"/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 bwMode="gray">
          <a:xfrm>
            <a:off x="0" y="0"/>
            <a:ext cx="1218883" cy="68580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 rtl="0"/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 bwMode="ltGray">
          <a:xfrm>
            <a:off x="0" y="5638800"/>
            <a:ext cx="12188825" cy="1219200"/>
          </a:xfrm>
          <a:prstGeom prst="rect">
            <a:avLst/>
          </a:prstGeom>
          <a:solidFill>
            <a:schemeClr val="accent1">
              <a:lumMod val="75000"/>
              <a:alpha val="5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 rtl="0"/>
            <a:endParaRPr lang="ru-RU" dirty="0"/>
          </a:p>
        </p:txBody>
      </p:sp>
      <p:cxnSp>
        <p:nvCxnSpPr>
          <p:cNvPr id="13" name="Прямая соединительная линия 12"/>
          <p:cNvCxnSpPr/>
          <p:nvPr/>
        </p:nvCxnSpPr>
        <p:spPr bwMode="white">
          <a:xfrm>
            <a:off x="11573293" y="5638800"/>
            <a:ext cx="0" cy="12192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Прямоугольник 13"/>
          <p:cNvSpPr/>
          <p:nvPr/>
        </p:nvSpPr>
        <p:spPr bwMode="black">
          <a:xfrm>
            <a:off x="0" y="5643132"/>
            <a:ext cx="1216152" cy="1214868"/>
          </a:xfrm>
          <a:prstGeom prst="rect">
            <a:avLst/>
          </a:prstGeom>
          <a:solidFill>
            <a:schemeClr val="accent1">
              <a:lumMod val="50000"/>
              <a:alpha val="74902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 rtl="0"/>
            <a:endParaRPr lang="ru-RU" dirty="0"/>
          </a:p>
        </p:txBody>
      </p:sp>
      <p:cxnSp>
        <p:nvCxnSpPr>
          <p:cNvPr id="15" name="Прямая соединительная линия 14"/>
          <p:cNvCxnSpPr/>
          <p:nvPr/>
        </p:nvCxnSpPr>
        <p:spPr bwMode="white">
          <a:xfrm>
            <a:off x="1218884" y="0"/>
            <a:ext cx="0" cy="68580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 bwMode="white">
          <a:xfrm>
            <a:off x="0" y="5631204"/>
            <a:ext cx="1828325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Пи"/>
          <p:cNvSpPr>
            <a:spLocks/>
          </p:cNvSpPr>
          <p:nvPr/>
        </p:nvSpPr>
        <p:spPr bwMode="white">
          <a:xfrm>
            <a:off x="276462" y="6032500"/>
            <a:ext cx="593189" cy="519176"/>
          </a:xfrm>
          <a:custGeom>
            <a:avLst/>
            <a:gdLst>
              <a:gd name="T0" fmla="*/ 411 w 426"/>
              <a:gd name="T1" fmla="*/ 0 h 372"/>
              <a:gd name="T2" fmla="*/ 90 w 426"/>
              <a:gd name="T3" fmla="*/ 0 h 372"/>
              <a:gd name="T4" fmla="*/ 3 w 426"/>
              <a:gd name="T5" fmla="*/ 64 h 372"/>
              <a:gd name="T6" fmla="*/ 12 w 426"/>
              <a:gd name="T7" fmla="*/ 83 h 372"/>
              <a:gd name="T8" fmla="*/ 17 w 426"/>
              <a:gd name="T9" fmla="*/ 83 h 372"/>
              <a:gd name="T10" fmla="*/ 31 w 426"/>
              <a:gd name="T11" fmla="*/ 73 h 372"/>
              <a:gd name="T12" fmla="*/ 90 w 426"/>
              <a:gd name="T13" fmla="*/ 30 h 372"/>
              <a:gd name="T14" fmla="*/ 131 w 426"/>
              <a:gd name="T15" fmla="*/ 30 h 372"/>
              <a:gd name="T16" fmla="*/ 61 w 426"/>
              <a:gd name="T17" fmla="*/ 334 h 372"/>
              <a:gd name="T18" fmla="*/ 61 w 426"/>
              <a:gd name="T19" fmla="*/ 355 h 372"/>
              <a:gd name="T20" fmla="*/ 72 w 426"/>
              <a:gd name="T21" fmla="*/ 359 h 372"/>
              <a:gd name="T22" fmla="*/ 83 w 426"/>
              <a:gd name="T23" fmla="*/ 355 h 372"/>
              <a:gd name="T24" fmla="*/ 161 w 426"/>
              <a:gd name="T25" fmla="*/ 30 h 372"/>
              <a:gd name="T26" fmla="*/ 272 w 426"/>
              <a:gd name="T27" fmla="*/ 30 h 372"/>
              <a:gd name="T28" fmla="*/ 253 w 426"/>
              <a:gd name="T29" fmla="*/ 270 h 372"/>
              <a:gd name="T30" fmla="*/ 277 w 426"/>
              <a:gd name="T31" fmla="*/ 355 h 372"/>
              <a:gd name="T32" fmla="*/ 322 w 426"/>
              <a:gd name="T33" fmla="*/ 372 h 372"/>
              <a:gd name="T34" fmla="*/ 335 w 426"/>
              <a:gd name="T35" fmla="*/ 371 h 372"/>
              <a:gd name="T36" fmla="*/ 417 w 426"/>
              <a:gd name="T37" fmla="*/ 280 h 372"/>
              <a:gd name="T38" fmla="*/ 406 w 426"/>
              <a:gd name="T39" fmla="*/ 262 h 372"/>
              <a:gd name="T40" fmla="*/ 388 w 426"/>
              <a:gd name="T41" fmla="*/ 273 h 372"/>
              <a:gd name="T42" fmla="*/ 331 w 426"/>
              <a:gd name="T43" fmla="*/ 341 h 372"/>
              <a:gd name="T44" fmla="*/ 298 w 426"/>
              <a:gd name="T45" fmla="*/ 333 h 372"/>
              <a:gd name="T46" fmla="*/ 283 w 426"/>
              <a:gd name="T47" fmla="*/ 272 h 372"/>
              <a:gd name="T48" fmla="*/ 302 w 426"/>
              <a:gd name="T49" fmla="*/ 30 h 372"/>
              <a:gd name="T50" fmla="*/ 411 w 426"/>
              <a:gd name="T51" fmla="*/ 30 h 372"/>
              <a:gd name="T52" fmla="*/ 426 w 426"/>
              <a:gd name="T53" fmla="*/ 15 h 372"/>
              <a:gd name="T54" fmla="*/ 411 w 426"/>
              <a:gd name="T55" fmla="*/ 0 h 3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426" h="372">
                <a:moveTo>
                  <a:pt x="411" y="0"/>
                </a:moveTo>
                <a:cubicBezTo>
                  <a:pt x="90" y="0"/>
                  <a:pt x="90" y="0"/>
                  <a:pt x="90" y="0"/>
                </a:cubicBezTo>
                <a:cubicBezTo>
                  <a:pt x="25" y="0"/>
                  <a:pt x="4" y="61"/>
                  <a:pt x="3" y="64"/>
                </a:cubicBezTo>
                <a:cubicBezTo>
                  <a:pt x="0" y="71"/>
                  <a:pt x="4" y="80"/>
                  <a:pt x="12" y="83"/>
                </a:cubicBezTo>
                <a:cubicBezTo>
                  <a:pt x="14" y="83"/>
                  <a:pt x="15" y="83"/>
                  <a:pt x="17" y="83"/>
                </a:cubicBezTo>
                <a:cubicBezTo>
                  <a:pt x="23" y="83"/>
                  <a:pt x="29" y="80"/>
                  <a:pt x="31" y="73"/>
                </a:cubicBezTo>
                <a:cubicBezTo>
                  <a:pt x="31" y="73"/>
                  <a:pt x="46" y="30"/>
                  <a:pt x="90" y="30"/>
                </a:cubicBezTo>
                <a:cubicBezTo>
                  <a:pt x="131" y="30"/>
                  <a:pt x="131" y="30"/>
                  <a:pt x="131" y="30"/>
                </a:cubicBezTo>
                <a:cubicBezTo>
                  <a:pt x="129" y="83"/>
                  <a:pt x="118" y="274"/>
                  <a:pt x="61" y="334"/>
                </a:cubicBezTo>
                <a:cubicBezTo>
                  <a:pt x="55" y="340"/>
                  <a:pt x="55" y="350"/>
                  <a:pt x="61" y="355"/>
                </a:cubicBezTo>
                <a:cubicBezTo>
                  <a:pt x="64" y="358"/>
                  <a:pt x="68" y="359"/>
                  <a:pt x="72" y="359"/>
                </a:cubicBezTo>
                <a:cubicBezTo>
                  <a:pt x="76" y="359"/>
                  <a:pt x="80" y="358"/>
                  <a:pt x="83" y="355"/>
                </a:cubicBezTo>
                <a:cubicBezTo>
                  <a:pt x="148" y="286"/>
                  <a:pt x="159" y="84"/>
                  <a:pt x="161" y="30"/>
                </a:cubicBezTo>
                <a:cubicBezTo>
                  <a:pt x="272" y="30"/>
                  <a:pt x="272" y="30"/>
                  <a:pt x="272" y="30"/>
                </a:cubicBezTo>
                <a:cubicBezTo>
                  <a:pt x="253" y="270"/>
                  <a:pt x="253" y="270"/>
                  <a:pt x="253" y="270"/>
                </a:cubicBezTo>
                <a:cubicBezTo>
                  <a:pt x="253" y="272"/>
                  <a:pt x="248" y="327"/>
                  <a:pt x="277" y="355"/>
                </a:cubicBezTo>
                <a:cubicBezTo>
                  <a:pt x="289" y="366"/>
                  <a:pt x="304" y="372"/>
                  <a:pt x="322" y="372"/>
                </a:cubicBezTo>
                <a:cubicBezTo>
                  <a:pt x="326" y="372"/>
                  <a:pt x="330" y="372"/>
                  <a:pt x="335" y="371"/>
                </a:cubicBezTo>
                <a:cubicBezTo>
                  <a:pt x="398" y="362"/>
                  <a:pt x="416" y="283"/>
                  <a:pt x="417" y="280"/>
                </a:cubicBezTo>
                <a:cubicBezTo>
                  <a:pt x="419" y="271"/>
                  <a:pt x="414" y="264"/>
                  <a:pt x="406" y="262"/>
                </a:cubicBezTo>
                <a:cubicBezTo>
                  <a:pt x="398" y="260"/>
                  <a:pt x="390" y="265"/>
                  <a:pt x="388" y="273"/>
                </a:cubicBezTo>
                <a:cubicBezTo>
                  <a:pt x="388" y="274"/>
                  <a:pt x="373" y="335"/>
                  <a:pt x="331" y="341"/>
                </a:cubicBezTo>
                <a:cubicBezTo>
                  <a:pt x="316" y="343"/>
                  <a:pt x="306" y="341"/>
                  <a:pt x="298" y="333"/>
                </a:cubicBezTo>
                <a:cubicBezTo>
                  <a:pt x="282" y="318"/>
                  <a:pt x="282" y="284"/>
                  <a:pt x="283" y="272"/>
                </a:cubicBezTo>
                <a:cubicBezTo>
                  <a:pt x="302" y="30"/>
                  <a:pt x="302" y="30"/>
                  <a:pt x="302" y="30"/>
                </a:cubicBezTo>
                <a:cubicBezTo>
                  <a:pt x="411" y="30"/>
                  <a:pt x="411" y="30"/>
                  <a:pt x="411" y="30"/>
                </a:cubicBezTo>
                <a:cubicBezTo>
                  <a:pt x="419" y="30"/>
                  <a:pt x="426" y="24"/>
                  <a:pt x="426" y="15"/>
                </a:cubicBezTo>
                <a:cubicBezTo>
                  <a:pt x="426" y="7"/>
                  <a:pt x="419" y="0"/>
                  <a:pt x="411" y="0"/>
                </a:cubicBezTo>
                <a:close/>
              </a:path>
            </a:pathLst>
          </a:custGeom>
          <a:solidFill>
            <a:schemeClr val="bg1"/>
          </a:solidFill>
          <a:ln>
            <a:solidFill>
              <a:schemeClr val="bg1"/>
            </a:solidFill>
          </a:ln>
          <a:extLst/>
        </p:spPr>
        <p:txBody>
          <a:bodyPr vert="horz" wrap="square" lIns="121899" tIns="60949" rIns="121899" bIns="60949" numCol="1" rtlCol="0" anchor="t" anchorCtr="0" compatLnSpc="1">
            <a:prstTxWarp prst="textNoShape">
              <a:avLst/>
            </a:prstTxWarp>
          </a:bodyPr>
          <a:lstStyle/>
          <a:p>
            <a:pPr rtl="0"/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428669" y="1600200"/>
            <a:ext cx="8329031" cy="2680127"/>
          </a:xfrm>
        </p:spPr>
        <p:txBody>
          <a:bodyPr rtlCol="0">
            <a:noAutofit/>
          </a:bodyPr>
          <a:lstStyle>
            <a:lvl1pPr>
              <a:defRPr sz="5400"/>
            </a:lvl1pPr>
          </a:lstStyle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428669" y="4344915"/>
            <a:ext cx="7516442" cy="1116085"/>
          </a:xfrm>
        </p:spPr>
        <p:txBody>
          <a:bodyPr rtlCol="0">
            <a:normAutofit/>
          </a:bodyPr>
          <a:lstStyle>
            <a:lvl1pPr marL="0" indent="0" algn="l">
              <a:spcBef>
                <a:spcPts val="0"/>
              </a:spcBef>
              <a:buNone/>
              <a:defRPr sz="32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rtl="0"/>
            <a:r>
              <a:rPr lang="ru-RU" smtClean="0"/>
              <a:t>Образец подзаголовка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pPr rtl="0"/>
            <a:fld id="{E3BD51F4-6DD1-4B13-87B6-9DD97D12864F}" type="datetime1">
              <a:rPr lang="ru-RU" smtClean="0"/>
              <a:pPr rtl="0"/>
              <a:t>11.12.2018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pPr rtl="0"/>
            <a:r>
              <a:rPr lang="ru-RU" dirty="0" smtClean="0"/>
              <a:t>Добавить нижний колонтитул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0666412" y="6356351"/>
            <a:ext cx="609441" cy="365125"/>
          </a:xfrm>
        </p:spPr>
        <p:txBody>
          <a:bodyPr rtlCol="0"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pPr rtl="0"/>
            <a:fld id="{7DC1BBB0-96F0-4077-A278-0F3FB5C104D3}" type="slidenum">
              <a:rPr lang="ru-RU" smtClean="0"/>
              <a:pPr rtl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81795598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 rtlCol="0"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C6B9D3E0-BBC4-4F33-8574-97678470AE08}" type="datetime1">
              <a:rPr lang="ru-RU" smtClean="0"/>
              <a:pPr rtl="0"/>
              <a:t>11.12.2018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dirty="0" smtClean="0"/>
              <a:t>Добавить нижний колонтитул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7DC1BBB0-96F0-4077-A278-0F3FB5C104D3}" type="slidenum">
              <a:rPr lang="ru-RU" smtClean="0"/>
              <a:pPr rtl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0408808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 bwMode="black">
          <a:xfrm>
            <a:off x="11884104" y="0"/>
            <a:ext cx="304721" cy="6858000"/>
          </a:xfrm>
          <a:prstGeom prst="rect">
            <a:avLst/>
          </a:prstGeom>
          <a:solidFill>
            <a:schemeClr val="accent1">
              <a:lumMod val="50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 rtl="0"/>
            <a:endParaRPr lang="ru-RU" dirty="0"/>
          </a:p>
        </p:txBody>
      </p:sp>
      <p:sp>
        <p:nvSpPr>
          <p:cNvPr id="8" name="Прямоугольник 7"/>
          <p:cNvSpPr/>
          <p:nvPr/>
        </p:nvSpPr>
        <p:spPr bwMode="ltGray">
          <a:xfrm>
            <a:off x="617143" y="0"/>
            <a:ext cx="609441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 rtl="0"/>
            <a:endParaRPr lang="ru-RU" dirty="0"/>
          </a:p>
        </p:txBody>
      </p:sp>
      <p:sp>
        <p:nvSpPr>
          <p:cNvPr id="9" name="Прямоугольник 8"/>
          <p:cNvSpPr/>
          <p:nvPr/>
        </p:nvSpPr>
        <p:spPr bwMode="gray">
          <a:xfrm>
            <a:off x="0" y="0"/>
            <a:ext cx="609441" cy="6858000"/>
          </a:xfrm>
          <a:prstGeom prst="rect">
            <a:avLst/>
          </a:prstGeom>
          <a:solidFill>
            <a:schemeClr val="accent1">
              <a:lumMod val="75000"/>
              <a:alpha val="87843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 rtl="0"/>
            <a:endParaRPr lang="ru-RU" dirty="0"/>
          </a:p>
        </p:txBody>
      </p:sp>
      <p:sp>
        <p:nvSpPr>
          <p:cNvPr id="10" name="Прямоугольник 9"/>
          <p:cNvSpPr/>
          <p:nvPr/>
        </p:nvSpPr>
        <p:spPr bwMode="black">
          <a:xfrm>
            <a:off x="617143" y="736219"/>
            <a:ext cx="609441" cy="609600"/>
          </a:xfrm>
          <a:prstGeom prst="rect">
            <a:avLst/>
          </a:prstGeom>
          <a:solidFill>
            <a:schemeClr val="accent1">
              <a:lumMod val="50000"/>
              <a:alpha val="74902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dirty="0"/>
          </a:p>
        </p:txBody>
      </p:sp>
      <p:cxnSp>
        <p:nvCxnSpPr>
          <p:cNvPr id="11" name="Прямая соединительная линия 10"/>
          <p:cNvCxnSpPr/>
          <p:nvPr/>
        </p:nvCxnSpPr>
        <p:spPr bwMode="white">
          <a:xfrm>
            <a:off x="617143" y="736219"/>
            <a:ext cx="609441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 bwMode="white">
          <a:xfrm>
            <a:off x="617143" y="1345819"/>
            <a:ext cx="609441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Пи"/>
          <p:cNvSpPr>
            <a:spLocks/>
          </p:cNvSpPr>
          <p:nvPr/>
        </p:nvSpPr>
        <p:spPr bwMode="white">
          <a:xfrm rot="5400000">
            <a:off x="756095" y="898102"/>
            <a:ext cx="336023" cy="294097"/>
          </a:xfrm>
          <a:custGeom>
            <a:avLst/>
            <a:gdLst>
              <a:gd name="T0" fmla="*/ 411 w 426"/>
              <a:gd name="T1" fmla="*/ 0 h 372"/>
              <a:gd name="T2" fmla="*/ 90 w 426"/>
              <a:gd name="T3" fmla="*/ 0 h 372"/>
              <a:gd name="T4" fmla="*/ 3 w 426"/>
              <a:gd name="T5" fmla="*/ 64 h 372"/>
              <a:gd name="T6" fmla="*/ 12 w 426"/>
              <a:gd name="T7" fmla="*/ 83 h 372"/>
              <a:gd name="T8" fmla="*/ 17 w 426"/>
              <a:gd name="T9" fmla="*/ 83 h 372"/>
              <a:gd name="T10" fmla="*/ 31 w 426"/>
              <a:gd name="T11" fmla="*/ 73 h 372"/>
              <a:gd name="T12" fmla="*/ 90 w 426"/>
              <a:gd name="T13" fmla="*/ 30 h 372"/>
              <a:gd name="T14" fmla="*/ 131 w 426"/>
              <a:gd name="T15" fmla="*/ 30 h 372"/>
              <a:gd name="T16" fmla="*/ 61 w 426"/>
              <a:gd name="T17" fmla="*/ 334 h 372"/>
              <a:gd name="T18" fmla="*/ 61 w 426"/>
              <a:gd name="T19" fmla="*/ 355 h 372"/>
              <a:gd name="T20" fmla="*/ 72 w 426"/>
              <a:gd name="T21" fmla="*/ 359 h 372"/>
              <a:gd name="T22" fmla="*/ 83 w 426"/>
              <a:gd name="T23" fmla="*/ 355 h 372"/>
              <a:gd name="T24" fmla="*/ 161 w 426"/>
              <a:gd name="T25" fmla="*/ 30 h 372"/>
              <a:gd name="T26" fmla="*/ 272 w 426"/>
              <a:gd name="T27" fmla="*/ 30 h 372"/>
              <a:gd name="T28" fmla="*/ 253 w 426"/>
              <a:gd name="T29" fmla="*/ 270 h 372"/>
              <a:gd name="T30" fmla="*/ 277 w 426"/>
              <a:gd name="T31" fmla="*/ 355 h 372"/>
              <a:gd name="T32" fmla="*/ 322 w 426"/>
              <a:gd name="T33" fmla="*/ 372 h 372"/>
              <a:gd name="T34" fmla="*/ 335 w 426"/>
              <a:gd name="T35" fmla="*/ 371 h 372"/>
              <a:gd name="T36" fmla="*/ 417 w 426"/>
              <a:gd name="T37" fmla="*/ 280 h 372"/>
              <a:gd name="T38" fmla="*/ 406 w 426"/>
              <a:gd name="T39" fmla="*/ 262 h 372"/>
              <a:gd name="T40" fmla="*/ 388 w 426"/>
              <a:gd name="T41" fmla="*/ 273 h 372"/>
              <a:gd name="T42" fmla="*/ 331 w 426"/>
              <a:gd name="T43" fmla="*/ 341 h 372"/>
              <a:gd name="T44" fmla="*/ 298 w 426"/>
              <a:gd name="T45" fmla="*/ 333 h 372"/>
              <a:gd name="T46" fmla="*/ 283 w 426"/>
              <a:gd name="T47" fmla="*/ 272 h 372"/>
              <a:gd name="T48" fmla="*/ 302 w 426"/>
              <a:gd name="T49" fmla="*/ 30 h 372"/>
              <a:gd name="T50" fmla="*/ 411 w 426"/>
              <a:gd name="T51" fmla="*/ 30 h 372"/>
              <a:gd name="T52" fmla="*/ 426 w 426"/>
              <a:gd name="T53" fmla="*/ 15 h 372"/>
              <a:gd name="T54" fmla="*/ 411 w 426"/>
              <a:gd name="T55" fmla="*/ 0 h 3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426" h="372">
                <a:moveTo>
                  <a:pt x="411" y="0"/>
                </a:moveTo>
                <a:cubicBezTo>
                  <a:pt x="90" y="0"/>
                  <a:pt x="90" y="0"/>
                  <a:pt x="90" y="0"/>
                </a:cubicBezTo>
                <a:cubicBezTo>
                  <a:pt x="25" y="0"/>
                  <a:pt x="4" y="61"/>
                  <a:pt x="3" y="64"/>
                </a:cubicBezTo>
                <a:cubicBezTo>
                  <a:pt x="0" y="71"/>
                  <a:pt x="4" y="80"/>
                  <a:pt x="12" y="83"/>
                </a:cubicBezTo>
                <a:cubicBezTo>
                  <a:pt x="14" y="83"/>
                  <a:pt x="15" y="83"/>
                  <a:pt x="17" y="83"/>
                </a:cubicBezTo>
                <a:cubicBezTo>
                  <a:pt x="23" y="83"/>
                  <a:pt x="29" y="80"/>
                  <a:pt x="31" y="73"/>
                </a:cubicBezTo>
                <a:cubicBezTo>
                  <a:pt x="31" y="73"/>
                  <a:pt x="46" y="30"/>
                  <a:pt x="90" y="30"/>
                </a:cubicBezTo>
                <a:cubicBezTo>
                  <a:pt x="131" y="30"/>
                  <a:pt x="131" y="30"/>
                  <a:pt x="131" y="30"/>
                </a:cubicBezTo>
                <a:cubicBezTo>
                  <a:pt x="129" y="83"/>
                  <a:pt x="118" y="274"/>
                  <a:pt x="61" y="334"/>
                </a:cubicBezTo>
                <a:cubicBezTo>
                  <a:pt x="55" y="340"/>
                  <a:pt x="55" y="350"/>
                  <a:pt x="61" y="355"/>
                </a:cubicBezTo>
                <a:cubicBezTo>
                  <a:pt x="64" y="358"/>
                  <a:pt x="68" y="359"/>
                  <a:pt x="72" y="359"/>
                </a:cubicBezTo>
                <a:cubicBezTo>
                  <a:pt x="76" y="359"/>
                  <a:pt x="80" y="358"/>
                  <a:pt x="83" y="355"/>
                </a:cubicBezTo>
                <a:cubicBezTo>
                  <a:pt x="148" y="286"/>
                  <a:pt x="159" y="84"/>
                  <a:pt x="161" y="30"/>
                </a:cubicBezTo>
                <a:cubicBezTo>
                  <a:pt x="272" y="30"/>
                  <a:pt x="272" y="30"/>
                  <a:pt x="272" y="30"/>
                </a:cubicBezTo>
                <a:cubicBezTo>
                  <a:pt x="253" y="270"/>
                  <a:pt x="253" y="270"/>
                  <a:pt x="253" y="270"/>
                </a:cubicBezTo>
                <a:cubicBezTo>
                  <a:pt x="253" y="272"/>
                  <a:pt x="248" y="327"/>
                  <a:pt x="277" y="355"/>
                </a:cubicBezTo>
                <a:cubicBezTo>
                  <a:pt x="289" y="366"/>
                  <a:pt x="304" y="372"/>
                  <a:pt x="322" y="372"/>
                </a:cubicBezTo>
                <a:cubicBezTo>
                  <a:pt x="326" y="372"/>
                  <a:pt x="330" y="372"/>
                  <a:pt x="335" y="371"/>
                </a:cubicBezTo>
                <a:cubicBezTo>
                  <a:pt x="398" y="362"/>
                  <a:pt x="416" y="283"/>
                  <a:pt x="417" y="280"/>
                </a:cubicBezTo>
                <a:cubicBezTo>
                  <a:pt x="419" y="271"/>
                  <a:pt x="414" y="264"/>
                  <a:pt x="406" y="262"/>
                </a:cubicBezTo>
                <a:cubicBezTo>
                  <a:pt x="398" y="260"/>
                  <a:pt x="390" y="265"/>
                  <a:pt x="388" y="273"/>
                </a:cubicBezTo>
                <a:cubicBezTo>
                  <a:pt x="388" y="274"/>
                  <a:pt x="373" y="335"/>
                  <a:pt x="331" y="341"/>
                </a:cubicBezTo>
                <a:cubicBezTo>
                  <a:pt x="316" y="343"/>
                  <a:pt x="306" y="341"/>
                  <a:pt x="298" y="333"/>
                </a:cubicBezTo>
                <a:cubicBezTo>
                  <a:pt x="282" y="318"/>
                  <a:pt x="282" y="284"/>
                  <a:pt x="283" y="272"/>
                </a:cubicBezTo>
                <a:cubicBezTo>
                  <a:pt x="302" y="30"/>
                  <a:pt x="302" y="30"/>
                  <a:pt x="302" y="30"/>
                </a:cubicBezTo>
                <a:cubicBezTo>
                  <a:pt x="411" y="30"/>
                  <a:pt x="411" y="30"/>
                  <a:pt x="411" y="30"/>
                </a:cubicBezTo>
                <a:cubicBezTo>
                  <a:pt x="419" y="30"/>
                  <a:pt x="426" y="24"/>
                  <a:pt x="426" y="15"/>
                </a:cubicBezTo>
                <a:cubicBezTo>
                  <a:pt x="426" y="7"/>
                  <a:pt x="419" y="0"/>
                  <a:pt x="41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rtl="0"/>
            <a:endParaRPr lang="ru-RU" dirty="0"/>
          </a:p>
        </p:txBody>
      </p:sp>
      <p:cxnSp>
        <p:nvCxnSpPr>
          <p:cNvPr id="14" name="Прямая соединительная линия 13"/>
          <p:cNvCxnSpPr/>
          <p:nvPr/>
        </p:nvCxnSpPr>
        <p:spPr bwMode="white">
          <a:xfrm>
            <a:off x="617143" y="0"/>
            <a:ext cx="0" cy="68580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9599612" y="685800"/>
            <a:ext cx="1787526" cy="5486400"/>
          </a:xfrm>
        </p:spPr>
        <p:txBody>
          <a:bodyPr vert="eaVert" rtlCol="0"/>
          <a:lstStyle/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598613" y="685800"/>
            <a:ext cx="7848599" cy="5486400"/>
          </a:xfrm>
        </p:spPr>
        <p:txBody>
          <a:bodyPr vert="eaVert" rtlCol="0"/>
          <a:lstStyle/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1326B358-48F2-46B3-8CAC-16AEF25AF4E6}" type="datetime1">
              <a:rPr lang="ru-RU" smtClean="0"/>
              <a:pPr rtl="0"/>
              <a:t>11.12.2018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dirty="0" smtClean="0"/>
              <a:t>Добавить нижний колонтитул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7DC1BBB0-96F0-4077-A278-0F3FB5C104D3}" type="slidenum">
              <a:rPr lang="ru-RU" smtClean="0"/>
              <a:pPr rtl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6128176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 rtlCol="0"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E9609CBF-9747-4AEB-82C7-387E10E4E8D3}" type="datetime1">
              <a:rPr lang="ru-RU" smtClean="0"/>
              <a:pPr rtl="0"/>
              <a:t>11.12.2018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dirty="0" smtClean="0"/>
              <a:t>Добавить нижний колонтитул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7DC1BBB0-96F0-4077-A278-0F3FB5C104D3}" type="slidenum">
              <a:rPr lang="ru-RU" smtClean="0"/>
              <a:pPr rtl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18553284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/>
          <p:nvPr/>
        </p:nvSpPr>
        <p:spPr bwMode="black">
          <a:xfrm>
            <a:off x="11579384" y="5638800"/>
            <a:ext cx="609441" cy="1219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 rtl="0"/>
            <a:endParaRPr lang="ru-RU" dirty="0"/>
          </a:p>
        </p:txBody>
      </p:sp>
      <p:sp>
        <p:nvSpPr>
          <p:cNvPr id="20" name="Прямоугольник 19"/>
          <p:cNvSpPr/>
          <p:nvPr/>
        </p:nvSpPr>
        <p:spPr bwMode="gray">
          <a:xfrm>
            <a:off x="11274663" y="5638800"/>
            <a:ext cx="304721" cy="12192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 rtl="0"/>
            <a:endParaRPr lang="ru-RU" dirty="0"/>
          </a:p>
        </p:txBody>
      </p:sp>
      <p:sp>
        <p:nvSpPr>
          <p:cNvPr id="24" name="Прямоугольник 23"/>
          <p:cNvSpPr/>
          <p:nvPr/>
        </p:nvSpPr>
        <p:spPr bwMode="gray">
          <a:xfrm>
            <a:off x="1216152" y="5638800"/>
            <a:ext cx="609441" cy="1219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 rtl="0"/>
            <a:endParaRPr lang="ru-RU" dirty="0"/>
          </a:p>
        </p:txBody>
      </p:sp>
      <p:sp>
        <p:nvSpPr>
          <p:cNvPr id="21" name="Прямоугольник 20"/>
          <p:cNvSpPr/>
          <p:nvPr/>
        </p:nvSpPr>
        <p:spPr bwMode="ltGray">
          <a:xfrm>
            <a:off x="0" y="5638800"/>
            <a:ext cx="12188825" cy="1219200"/>
          </a:xfrm>
          <a:prstGeom prst="rect">
            <a:avLst/>
          </a:prstGeom>
          <a:solidFill>
            <a:schemeClr val="accent1">
              <a:lumMod val="75000"/>
              <a:alpha val="5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 rtl="0"/>
            <a:endParaRPr lang="ru-RU" dirty="0"/>
          </a:p>
        </p:txBody>
      </p:sp>
      <p:cxnSp>
        <p:nvCxnSpPr>
          <p:cNvPr id="22" name="Прямая соединительная линия 21"/>
          <p:cNvCxnSpPr/>
          <p:nvPr/>
        </p:nvCxnSpPr>
        <p:spPr bwMode="white">
          <a:xfrm>
            <a:off x="11573293" y="5638800"/>
            <a:ext cx="0" cy="12192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Прямоугольник 15"/>
          <p:cNvSpPr/>
          <p:nvPr/>
        </p:nvSpPr>
        <p:spPr bwMode="black">
          <a:xfrm>
            <a:off x="0" y="5643132"/>
            <a:ext cx="1216152" cy="1214868"/>
          </a:xfrm>
          <a:prstGeom prst="rect">
            <a:avLst/>
          </a:prstGeom>
          <a:solidFill>
            <a:schemeClr val="accent1">
              <a:lumMod val="50000"/>
              <a:alpha val="74902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 rtl="0"/>
            <a:endParaRPr lang="ru-RU" dirty="0"/>
          </a:p>
        </p:txBody>
      </p:sp>
      <p:sp>
        <p:nvSpPr>
          <p:cNvPr id="18" name="Пи"/>
          <p:cNvSpPr>
            <a:spLocks/>
          </p:cNvSpPr>
          <p:nvPr/>
        </p:nvSpPr>
        <p:spPr bwMode="white">
          <a:xfrm>
            <a:off x="276462" y="6032500"/>
            <a:ext cx="593189" cy="519176"/>
          </a:xfrm>
          <a:custGeom>
            <a:avLst/>
            <a:gdLst>
              <a:gd name="T0" fmla="*/ 411 w 426"/>
              <a:gd name="T1" fmla="*/ 0 h 372"/>
              <a:gd name="T2" fmla="*/ 90 w 426"/>
              <a:gd name="T3" fmla="*/ 0 h 372"/>
              <a:gd name="T4" fmla="*/ 3 w 426"/>
              <a:gd name="T5" fmla="*/ 64 h 372"/>
              <a:gd name="T6" fmla="*/ 12 w 426"/>
              <a:gd name="T7" fmla="*/ 83 h 372"/>
              <a:gd name="T8" fmla="*/ 17 w 426"/>
              <a:gd name="T9" fmla="*/ 83 h 372"/>
              <a:gd name="T10" fmla="*/ 31 w 426"/>
              <a:gd name="T11" fmla="*/ 73 h 372"/>
              <a:gd name="T12" fmla="*/ 90 w 426"/>
              <a:gd name="T13" fmla="*/ 30 h 372"/>
              <a:gd name="T14" fmla="*/ 131 w 426"/>
              <a:gd name="T15" fmla="*/ 30 h 372"/>
              <a:gd name="T16" fmla="*/ 61 w 426"/>
              <a:gd name="T17" fmla="*/ 334 h 372"/>
              <a:gd name="T18" fmla="*/ 61 w 426"/>
              <a:gd name="T19" fmla="*/ 355 h 372"/>
              <a:gd name="T20" fmla="*/ 72 w 426"/>
              <a:gd name="T21" fmla="*/ 359 h 372"/>
              <a:gd name="T22" fmla="*/ 83 w 426"/>
              <a:gd name="T23" fmla="*/ 355 h 372"/>
              <a:gd name="T24" fmla="*/ 161 w 426"/>
              <a:gd name="T25" fmla="*/ 30 h 372"/>
              <a:gd name="T26" fmla="*/ 272 w 426"/>
              <a:gd name="T27" fmla="*/ 30 h 372"/>
              <a:gd name="T28" fmla="*/ 253 w 426"/>
              <a:gd name="T29" fmla="*/ 270 h 372"/>
              <a:gd name="T30" fmla="*/ 277 w 426"/>
              <a:gd name="T31" fmla="*/ 355 h 372"/>
              <a:gd name="T32" fmla="*/ 322 w 426"/>
              <a:gd name="T33" fmla="*/ 372 h 372"/>
              <a:gd name="T34" fmla="*/ 335 w 426"/>
              <a:gd name="T35" fmla="*/ 371 h 372"/>
              <a:gd name="T36" fmla="*/ 417 w 426"/>
              <a:gd name="T37" fmla="*/ 280 h 372"/>
              <a:gd name="T38" fmla="*/ 406 w 426"/>
              <a:gd name="T39" fmla="*/ 262 h 372"/>
              <a:gd name="T40" fmla="*/ 388 w 426"/>
              <a:gd name="T41" fmla="*/ 273 h 372"/>
              <a:gd name="T42" fmla="*/ 331 w 426"/>
              <a:gd name="T43" fmla="*/ 341 h 372"/>
              <a:gd name="T44" fmla="*/ 298 w 426"/>
              <a:gd name="T45" fmla="*/ 333 h 372"/>
              <a:gd name="T46" fmla="*/ 283 w 426"/>
              <a:gd name="T47" fmla="*/ 272 h 372"/>
              <a:gd name="T48" fmla="*/ 302 w 426"/>
              <a:gd name="T49" fmla="*/ 30 h 372"/>
              <a:gd name="T50" fmla="*/ 411 w 426"/>
              <a:gd name="T51" fmla="*/ 30 h 372"/>
              <a:gd name="T52" fmla="*/ 426 w 426"/>
              <a:gd name="T53" fmla="*/ 15 h 372"/>
              <a:gd name="T54" fmla="*/ 411 w 426"/>
              <a:gd name="T55" fmla="*/ 0 h 3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426" h="372">
                <a:moveTo>
                  <a:pt x="411" y="0"/>
                </a:moveTo>
                <a:cubicBezTo>
                  <a:pt x="90" y="0"/>
                  <a:pt x="90" y="0"/>
                  <a:pt x="90" y="0"/>
                </a:cubicBezTo>
                <a:cubicBezTo>
                  <a:pt x="25" y="0"/>
                  <a:pt x="4" y="61"/>
                  <a:pt x="3" y="64"/>
                </a:cubicBezTo>
                <a:cubicBezTo>
                  <a:pt x="0" y="71"/>
                  <a:pt x="4" y="80"/>
                  <a:pt x="12" y="83"/>
                </a:cubicBezTo>
                <a:cubicBezTo>
                  <a:pt x="14" y="83"/>
                  <a:pt x="15" y="83"/>
                  <a:pt x="17" y="83"/>
                </a:cubicBezTo>
                <a:cubicBezTo>
                  <a:pt x="23" y="83"/>
                  <a:pt x="29" y="80"/>
                  <a:pt x="31" y="73"/>
                </a:cubicBezTo>
                <a:cubicBezTo>
                  <a:pt x="31" y="73"/>
                  <a:pt x="46" y="30"/>
                  <a:pt x="90" y="30"/>
                </a:cubicBezTo>
                <a:cubicBezTo>
                  <a:pt x="131" y="30"/>
                  <a:pt x="131" y="30"/>
                  <a:pt x="131" y="30"/>
                </a:cubicBezTo>
                <a:cubicBezTo>
                  <a:pt x="129" y="83"/>
                  <a:pt x="118" y="274"/>
                  <a:pt x="61" y="334"/>
                </a:cubicBezTo>
                <a:cubicBezTo>
                  <a:pt x="55" y="340"/>
                  <a:pt x="55" y="350"/>
                  <a:pt x="61" y="355"/>
                </a:cubicBezTo>
                <a:cubicBezTo>
                  <a:pt x="64" y="358"/>
                  <a:pt x="68" y="359"/>
                  <a:pt x="72" y="359"/>
                </a:cubicBezTo>
                <a:cubicBezTo>
                  <a:pt x="76" y="359"/>
                  <a:pt x="80" y="358"/>
                  <a:pt x="83" y="355"/>
                </a:cubicBezTo>
                <a:cubicBezTo>
                  <a:pt x="148" y="286"/>
                  <a:pt x="159" y="84"/>
                  <a:pt x="161" y="30"/>
                </a:cubicBezTo>
                <a:cubicBezTo>
                  <a:pt x="272" y="30"/>
                  <a:pt x="272" y="30"/>
                  <a:pt x="272" y="30"/>
                </a:cubicBezTo>
                <a:cubicBezTo>
                  <a:pt x="253" y="270"/>
                  <a:pt x="253" y="270"/>
                  <a:pt x="253" y="270"/>
                </a:cubicBezTo>
                <a:cubicBezTo>
                  <a:pt x="253" y="272"/>
                  <a:pt x="248" y="327"/>
                  <a:pt x="277" y="355"/>
                </a:cubicBezTo>
                <a:cubicBezTo>
                  <a:pt x="289" y="366"/>
                  <a:pt x="304" y="372"/>
                  <a:pt x="322" y="372"/>
                </a:cubicBezTo>
                <a:cubicBezTo>
                  <a:pt x="326" y="372"/>
                  <a:pt x="330" y="372"/>
                  <a:pt x="335" y="371"/>
                </a:cubicBezTo>
                <a:cubicBezTo>
                  <a:pt x="398" y="362"/>
                  <a:pt x="416" y="283"/>
                  <a:pt x="417" y="280"/>
                </a:cubicBezTo>
                <a:cubicBezTo>
                  <a:pt x="419" y="271"/>
                  <a:pt x="414" y="264"/>
                  <a:pt x="406" y="262"/>
                </a:cubicBezTo>
                <a:cubicBezTo>
                  <a:pt x="398" y="260"/>
                  <a:pt x="390" y="265"/>
                  <a:pt x="388" y="273"/>
                </a:cubicBezTo>
                <a:cubicBezTo>
                  <a:pt x="388" y="274"/>
                  <a:pt x="373" y="335"/>
                  <a:pt x="331" y="341"/>
                </a:cubicBezTo>
                <a:cubicBezTo>
                  <a:pt x="316" y="343"/>
                  <a:pt x="306" y="341"/>
                  <a:pt x="298" y="333"/>
                </a:cubicBezTo>
                <a:cubicBezTo>
                  <a:pt x="282" y="318"/>
                  <a:pt x="282" y="284"/>
                  <a:pt x="283" y="272"/>
                </a:cubicBezTo>
                <a:cubicBezTo>
                  <a:pt x="302" y="30"/>
                  <a:pt x="302" y="30"/>
                  <a:pt x="302" y="30"/>
                </a:cubicBezTo>
                <a:cubicBezTo>
                  <a:pt x="411" y="30"/>
                  <a:pt x="411" y="30"/>
                  <a:pt x="411" y="30"/>
                </a:cubicBezTo>
                <a:cubicBezTo>
                  <a:pt x="419" y="30"/>
                  <a:pt x="426" y="24"/>
                  <a:pt x="426" y="15"/>
                </a:cubicBezTo>
                <a:cubicBezTo>
                  <a:pt x="426" y="7"/>
                  <a:pt x="419" y="0"/>
                  <a:pt x="411" y="0"/>
                </a:cubicBezTo>
                <a:close/>
              </a:path>
            </a:pathLst>
          </a:custGeom>
          <a:solidFill>
            <a:schemeClr val="bg1"/>
          </a:solidFill>
          <a:ln>
            <a:solidFill>
              <a:schemeClr val="bg1"/>
            </a:solidFill>
          </a:ln>
          <a:extLst/>
        </p:spPr>
        <p:txBody>
          <a:bodyPr vert="horz" wrap="square" lIns="121899" tIns="60949" rIns="121899" bIns="60949" numCol="1" rtlCol="0" anchor="t" anchorCtr="0" compatLnSpc="1">
            <a:prstTxWarp prst="textNoShape">
              <a:avLst/>
            </a:prstTxWarp>
          </a:bodyPr>
          <a:lstStyle/>
          <a:p>
            <a:pPr rtl="0"/>
            <a:endParaRPr lang="ru-RU" dirty="0"/>
          </a:p>
        </p:txBody>
      </p:sp>
      <p:cxnSp>
        <p:nvCxnSpPr>
          <p:cNvPr id="23" name="Прямая соединительная линия 22"/>
          <p:cNvCxnSpPr/>
          <p:nvPr/>
        </p:nvCxnSpPr>
        <p:spPr bwMode="white">
          <a:xfrm>
            <a:off x="1216152" y="5638800"/>
            <a:ext cx="0" cy="12192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Прямоугольник 25"/>
          <p:cNvSpPr/>
          <p:nvPr/>
        </p:nvSpPr>
        <p:spPr bwMode="black">
          <a:xfrm>
            <a:off x="11579384" y="0"/>
            <a:ext cx="609441" cy="609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 rtl="0"/>
            <a:endParaRPr lang="ru-RU" dirty="0"/>
          </a:p>
        </p:txBody>
      </p:sp>
      <p:sp>
        <p:nvSpPr>
          <p:cNvPr id="27" name="Прямоугольник 26"/>
          <p:cNvSpPr/>
          <p:nvPr/>
        </p:nvSpPr>
        <p:spPr bwMode="gray">
          <a:xfrm>
            <a:off x="11274663" y="0"/>
            <a:ext cx="304721" cy="6096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 rtl="0"/>
            <a:endParaRPr lang="ru-RU" dirty="0"/>
          </a:p>
        </p:txBody>
      </p:sp>
      <p:sp>
        <p:nvSpPr>
          <p:cNvPr id="28" name="Прямоугольник 27"/>
          <p:cNvSpPr/>
          <p:nvPr/>
        </p:nvSpPr>
        <p:spPr bwMode="gray">
          <a:xfrm>
            <a:off x="1218883" y="0"/>
            <a:ext cx="609441" cy="609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 rtl="0"/>
            <a:endParaRPr lang="ru-RU" dirty="0"/>
          </a:p>
        </p:txBody>
      </p:sp>
      <p:sp>
        <p:nvSpPr>
          <p:cNvPr id="29" name="Прямоугольник 28"/>
          <p:cNvSpPr/>
          <p:nvPr/>
        </p:nvSpPr>
        <p:spPr>
          <a:xfrm>
            <a:off x="-2" y="0"/>
            <a:ext cx="1218883" cy="6096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 rtl="0"/>
            <a:endParaRPr lang="ru-RU" dirty="0"/>
          </a:p>
        </p:txBody>
      </p:sp>
      <p:sp>
        <p:nvSpPr>
          <p:cNvPr id="30" name="Прямоугольник 29"/>
          <p:cNvSpPr/>
          <p:nvPr/>
        </p:nvSpPr>
        <p:spPr bwMode="ltGray">
          <a:xfrm>
            <a:off x="0" y="0"/>
            <a:ext cx="12188825" cy="609600"/>
          </a:xfrm>
          <a:prstGeom prst="rect">
            <a:avLst/>
          </a:prstGeom>
          <a:solidFill>
            <a:schemeClr val="accent1">
              <a:lumMod val="75000"/>
              <a:alpha val="5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 rtl="0"/>
            <a:endParaRPr lang="ru-RU" dirty="0"/>
          </a:p>
        </p:txBody>
      </p:sp>
      <p:cxnSp>
        <p:nvCxnSpPr>
          <p:cNvPr id="31" name="Прямая соединительная линия 30"/>
          <p:cNvCxnSpPr/>
          <p:nvPr/>
        </p:nvCxnSpPr>
        <p:spPr bwMode="white">
          <a:xfrm>
            <a:off x="11573293" y="0"/>
            <a:ext cx="0" cy="6096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Прямоугольник 31"/>
          <p:cNvSpPr/>
          <p:nvPr/>
        </p:nvSpPr>
        <p:spPr bwMode="black">
          <a:xfrm>
            <a:off x="0" y="0"/>
            <a:ext cx="1216152" cy="609600"/>
          </a:xfrm>
          <a:prstGeom prst="rect">
            <a:avLst/>
          </a:prstGeom>
          <a:solidFill>
            <a:schemeClr val="accent1">
              <a:lumMod val="50000"/>
              <a:alpha val="74902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 rtl="0"/>
            <a:endParaRPr lang="ru-RU" dirty="0"/>
          </a:p>
        </p:txBody>
      </p:sp>
      <p:cxnSp>
        <p:nvCxnSpPr>
          <p:cNvPr id="33" name="Прямая соединительная линия 32"/>
          <p:cNvCxnSpPr/>
          <p:nvPr/>
        </p:nvCxnSpPr>
        <p:spPr bwMode="white">
          <a:xfrm>
            <a:off x="1218884" y="0"/>
            <a:ext cx="0" cy="6096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98613" y="1600201"/>
            <a:ext cx="8283272" cy="2654064"/>
          </a:xfrm>
        </p:spPr>
        <p:txBody>
          <a:bodyPr rtlCol="0" anchor="b">
            <a:normAutofit/>
          </a:bodyPr>
          <a:lstStyle>
            <a:lvl1pPr algn="l">
              <a:defRPr sz="5400" b="0" cap="none" baseline="0"/>
            </a:lvl1pPr>
          </a:lstStyle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598613" y="4259996"/>
            <a:ext cx="7264623" cy="1150203"/>
          </a:xfrm>
        </p:spPr>
        <p:txBody>
          <a:bodyPr rtlCol="0" anchor="t">
            <a:normAutofit/>
          </a:bodyPr>
          <a:lstStyle>
            <a:lvl1pPr marL="0" indent="0">
              <a:spcBef>
                <a:spcPts val="0"/>
              </a:spcBef>
              <a:buNone/>
              <a:defRPr sz="32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pPr rtl="0"/>
            <a:fld id="{3F886A0F-6049-4271-9331-EB1EA2811F2C}" type="datetime1">
              <a:rPr lang="ru-RU" smtClean="0"/>
              <a:pPr rtl="0"/>
              <a:t>11.12.2018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pPr rtl="0"/>
            <a:r>
              <a:rPr lang="ru-RU" dirty="0" smtClean="0"/>
              <a:t>Добавить нижний колонтитул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0666571" y="6356351"/>
            <a:ext cx="609441" cy="365125"/>
          </a:xfrm>
        </p:spPr>
        <p:txBody>
          <a:bodyPr rtlCol="0"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pPr rtl="0"/>
            <a:fld id="{7DC1BBB0-96F0-4077-A278-0F3FB5C104D3}" type="slidenum">
              <a:rPr lang="ru-RU" smtClean="0"/>
              <a:pPr rtl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23446754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593436" y="1600200"/>
            <a:ext cx="4814586" cy="4572000"/>
          </a:xfrm>
        </p:spPr>
        <p:txBody>
          <a:bodyPr rtlCol="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561651" y="1600200"/>
            <a:ext cx="4814586" cy="4572000"/>
          </a:xfrm>
        </p:spPr>
        <p:txBody>
          <a:bodyPr rtlCol="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 baseline="0"/>
            </a:lvl6pPr>
            <a:lvl7pPr>
              <a:defRPr sz="1800" baseline="0"/>
            </a:lvl7pPr>
            <a:lvl8pPr>
              <a:defRPr sz="1800" baseline="0"/>
            </a:lvl8pPr>
            <a:lvl9pPr>
              <a:defRPr sz="1800" baseline="0"/>
            </a:lvl9pPr>
          </a:lstStyle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8454E185-5329-45FB-8426-C27DC921D947}" type="datetime1">
              <a:rPr lang="ru-RU" smtClean="0"/>
              <a:pPr rtl="0"/>
              <a:t>11.12.2018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dirty="0" smtClean="0"/>
              <a:t>Добавить нижний колонтитул</a:t>
            </a: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7DC1BBB0-96F0-4077-A278-0F3FB5C104D3}" type="slidenum">
              <a:rPr lang="ru-RU" smtClean="0"/>
              <a:pPr rtl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23911371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>
              <a:defRPr/>
            </a:lvl1pPr>
          </a:lstStyle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593436" y="1499616"/>
            <a:ext cx="4818888" cy="938784"/>
          </a:xfrm>
        </p:spPr>
        <p:txBody>
          <a:bodyPr rtlCol="0" anchor="b">
            <a:noAutofit/>
          </a:bodyPr>
          <a:lstStyle>
            <a:lvl1pPr marL="0" indent="0">
              <a:spcBef>
                <a:spcPts val="0"/>
              </a:spcBef>
              <a:buNone/>
              <a:defRPr sz="2400" b="0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593436" y="2514706"/>
            <a:ext cx="4814586" cy="3657493"/>
          </a:xfrm>
        </p:spPr>
        <p:txBody>
          <a:bodyPr rtlCol="0"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 baseline="0"/>
            </a:lvl8pPr>
            <a:lvl9pPr>
              <a:defRPr sz="1600" baseline="0"/>
            </a:lvl9pPr>
          </a:lstStyle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557349" y="1499616"/>
            <a:ext cx="4818888" cy="938784"/>
          </a:xfrm>
        </p:spPr>
        <p:txBody>
          <a:bodyPr rtlCol="0" anchor="b">
            <a:noAutofit/>
          </a:bodyPr>
          <a:lstStyle>
            <a:lvl1pPr marL="0" indent="0">
              <a:spcBef>
                <a:spcPts val="0"/>
              </a:spcBef>
              <a:buNone/>
              <a:defRPr sz="2400" b="0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557349" y="2514600"/>
            <a:ext cx="4818888" cy="3655568"/>
          </a:xfrm>
        </p:spPr>
        <p:txBody>
          <a:bodyPr rtlCol="0"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4124BBBF-EFF9-4FFC-A2ED-6D1692057A37}" type="datetime1">
              <a:rPr lang="ru-RU" smtClean="0"/>
              <a:pPr rtl="0"/>
              <a:t>11.12.2018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dirty="0" smtClean="0"/>
              <a:t>Добавить нижний колонтитул</a:t>
            </a:r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7DC1BBB0-96F0-4077-A278-0F3FB5C104D3}" type="slidenum">
              <a:rPr lang="ru-RU" smtClean="0"/>
              <a:pPr rtl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1383580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D48E6216-1211-4EFB-94F8-622D59E75869}" type="datetime1">
              <a:rPr lang="ru-RU" smtClean="0"/>
              <a:pPr rtl="0"/>
              <a:t>11.12.2018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dirty="0" smtClean="0"/>
              <a:t>Добавить нижний колонтитул</a:t>
            </a: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7DC1BBB0-96F0-4077-A278-0F3FB5C104D3}" type="slidenum">
              <a:rPr lang="ru-RU" smtClean="0"/>
              <a:pPr rtl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1635788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 bwMode="ltGray">
          <a:xfrm>
            <a:off x="626239" y="0"/>
            <a:ext cx="304721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 rtl="0"/>
            <a:endParaRPr lang="ru-RU" dirty="0"/>
          </a:p>
        </p:txBody>
      </p:sp>
      <p:sp>
        <p:nvSpPr>
          <p:cNvPr id="6" name="Прямоугольник 5"/>
          <p:cNvSpPr/>
          <p:nvPr/>
        </p:nvSpPr>
        <p:spPr bwMode="gray">
          <a:xfrm>
            <a:off x="0" y="0"/>
            <a:ext cx="609441" cy="6858000"/>
          </a:xfrm>
          <a:prstGeom prst="rect">
            <a:avLst/>
          </a:prstGeom>
          <a:solidFill>
            <a:schemeClr val="accent1">
              <a:lumMod val="75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 rtl="0"/>
            <a:endParaRPr lang="ru-RU" dirty="0"/>
          </a:p>
        </p:txBody>
      </p:sp>
      <p:cxnSp>
        <p:nvCxnSpPr>
          <p:cNvPr id="7" name="Прямая соединительная линия 6"/>
          <p:cNvCxnSpPr/>
          <p:nvPr/>
        </p:nvCxnSpPr>
        <p:spPr bwMode="white">
          <a:xfrm>
            <a:off x="617143" y="0"/>
            <a:ext cx="0" cy="68580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Прямоугольник 7"/>
          <p:cNvSpPr/>
          <p:nvPr/>
        </p:nvSpPr>
        <p:spPr bwMode="gray">
          <a:xfrm>
            <a:off x="10969942" y="0"/>
            <a:ext cx="922621" cy="6858000"/>
          </a:xfrm>
          <a:prstGeom prst="rect">
            <a:avLst/>
          </a:prstGeom>
          <a:solidFill>
            <a:schemeClr val="accent1">
              <a:lumMod val="75000"/>
              <a:alpha val="8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 rtl="0"/>
            <a:endParaRPr lang="ru-RU" dirty="0"/>
          </a:p>
        </p:txBody>
      </p:sp>
      <p:sp>
        <p:nvSpPr>
          <p:cNvPr id="9" name="Прямоугольник 8"/>
          <p:cNvSpPr/>
          <p:nvPr/>
        </p:nvSpPr>
        <p:spPr bwMode="black">
          <a:xfrm>
            <a:off x="11892563" y="0"/>
            <a:ext cx="304721" cy="6858000"/>
          </a:xfrm>
          <a:prstGeom prst="rect">
            <a:avLst/>
          </a:prstGeom>
          <a:solidFill>
            <a:schemeClr val="accent1">
              <a:lumMod val="50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 rtl="0"/>
            <a:endParaRPr lang="ru-RU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1024CFA4-7197-4556-AB75-289AF7338966}" type="datetime1">
              <a:rPr lang="ru-RU" smtClean="0"/>
              <a:pPr rtl="0"/>
              <a:t>11.12.2018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dirty="0" smtClean="0"/>
              <a:t>Добавить нижний колонтитул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rtl="0"/>
            <a:fld id="{7DC1BBB0-96F0-4077-A278-0F3FB5C104D3}" type="slidenum">
              <a:rPr lang="ru-RU" smtClean="0"/>
              <a:pPr rtl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7838161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 bwMode="gray">
          <a:xfrm>
            <a:off x="621792" y="0"/>
            <a:ext cx="4147717" cy="68580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 rtl="0"/>
            <a:endParaRPr lang="ru-RU" dirty="0"/>
          </a:p>
        </p:txBody>
      </p:sp>
      <p:sp>
        <p:nvSpPr>
          <p:cNvPr id="9" name="Прямоугольник 8"/>
          <p:cNvSpPr/>
          <p:nvPr/>
        </p:nvSpPr>
        <p:spPr bwMode="ltGray">
          <a:xfrm>
            <a:off x="0" y="0"/>
            <a:ext cx="609441" cy="6858000"/>
          </a:xfrm>
          <a:prstGeom prst="rect">
            <a:avLst/>
          </a:prstGeom>
          <a:solidFill>
            <a:schemeClr val="accent1">
              <a:lumMod val="75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 rtl="0"/>
            <a:endParaRPr lang="ru-RU" dirty="0"/>
          </a:p>
        </p:txBody>
      </p:sp>
      <p:cxnSp>
        <p:nvCxnSpPr>
          <p:cNvPr id="10" name="Прямая соединительная линия 9"/>
          <p:cNvCxnSpPr/>
          <p:nvPr/>
        </p:nvCxnSpPr>
        <p:spPr bwMode="white">
          <a:xfrm>
            <a:off x="621792" y="0"/>
            <a:ext cx="0" cy="68580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Прямоугольник 10"/>
          <p:cNvSpPr/>
          <p:nvPr/>
        </p:nvSpPr>
        <p:spPr bwMode="gray">
          <a:xfrm>
            <a:off x="11884104" y="0"/>
            <a:ext cx="304721" cy="68580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 rtl="0"/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white">
          <a:xfrm>
            <a:off x="1074240" y="381000"/>
            <a:ext cx="3293422" cy="1371600"/>
          </a:xfrm>
        </p:spPr>
        <p:txBody>
          <a:bodyPr rtlCol="0" anchor="b">
            <a:normAutofit/>
          </a:bodyPr>
          <a:lstStyle>
            <a:lvl1pPr algn="l">
              <a:defRPr sz="2800" b="0" cap="all" baseline="0">
                <a:solidFill>
                  <a:schemeClr val="bg1"/>
                </a:solidFill>
              </a:defRPr>
            </a:lvl1pPr>
          </a:lstStyle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0251" y="482600"/>
            <a:ext cx="6195986" cy="5689600"/>
          </a:xfrm>
        </p:spPr>
        <p:txBody>
          <a:bodyPr rtlCol="0"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 baseline="0"/>
            </a:lvl8pPr>
            <a:lvl9pPr>
              <a:defRPr sz="1800" baseline="0"/>
            </a:lvl9pPr>
          </a:lstStyle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white">
          <a:xfrm>
            <a:off x="1074240" y="1828800"/>
            <a:ext cx="3293422" cy="4343400"/>
          </a:xfrm>
        </p:spPr>
        <p:txBody>
          <a:bodyPr rtlCol="0">
            <a:normAutofit/>
          </a:bodyPr>
          <a:lstStyle>
            <a:lvl1pPr marL="0" indent="0">
              <a:buNone/>
              <a:defRPr sz="20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A15A10CC-D6A2-4D83-9EE1-0A240BD45A04}" type="datetime1">
              <a:rPr lang="ru-RU" smtClean="0"/>
              <a:pPr rtl="0"/>
              <a:t>11.12.2018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dirty="0" smtClean="0"/>
              <a:t>Добавить нижний колонтитул</a:t>
            </a: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7DC1BBB0-96F0-4077-A278-0F3FB5C104D3}" type="slidenum">
              <a:rPr lang="ru-RU" smtClean="0"/>
              <a:pPr rtl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5180431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 bwMode="gray">
          <a:xfrm>
            <a:off x="0" y="0"/>
            <a:ext cx="609441" cy="6858000"/>
          </a:xfrm>
          <a:prstGeom prst="rect">
            <a:avLst/>
          </a:prstGeom>
          <a:solidFill>
            <a:schemeClr val="accent1">
              <a:lumMod val="75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 rtl="0"/>
            <a:endParaRPr lang="ru-RU" dirty="0"/>
          </a:p>
        </p:txBody>
      </p:sp>
      <p:sp>
        <p:nvSpPr>
          <p:cNvPr id="8" name="Прямоугольник 7"/>
          <p:cNvSpPr/>
          <p:nvPr/>
        </p:nvSpPr>
        <p:spPr bwMode="black">
          <a:xfrm>
            <a:off x="11884104" y="0"/>
            <a:ext cx="304721" cy="68580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 rtl="0"/>
            <a:endParaRPr lang="ru-RU" dirty="0"/>
          </a:p>
        </p:txBody>
      </p:sp>
      <p:sp>
        <p:nvSpPr>
          <p:cNvPr id="9" name="Прямоугольник 8"/>
          <p:cNvSpPr/>
          <p:nvPr/>
        </p:nvSpPr>
        <p:spPr bwMode="ltGray">
          <a:xfrm>
            <a:off x="4875530" y="0"/>
            <a:ext cx="7017034" cy="68580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 rtl="0"/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4240" y="381000"/>
            <a:ext cx="3293422" cy="1371600"/>
          </a:xfrm>
        </p:spPr>
        <p:txBody>
          <a:bodyPr rtlCol="0" anchor="b">
            <a:normAutofit/>
          </a:bodyPr>
          <a:lstStyle>
            <a:lvl1pPr algn="l">
              <a:defRPr sz="2800" b="0" cap="all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Рисунок 2" descr="Пустой заполнитель, вместо которого можно добавить изображение. Щелкните заполнитель и выберите изображение, которое необходимо добавить"/>
          <p:cNvSpPr>
            <a:spLocks noGrp="1"/>
          </p:cNvSpPr>
          <p:nvPr>
            <p:ph type="pic" idx="1" hasCustomPrompt="1"/>
          </p:nvPr>
        </p:nvSpPr>
        <p:spPr bwMode="auto">
          <a:xfrm>
            <a:off x="5180251" y="482600"/>
            <a:ext cx="6195986" cy="5689600"/>
          </a:xfrm>
          <a:ln w="19050">
            <a:solidFill>
              <a:schemeClr val="bg1"/>
            </a:solidFill>
          </a:ln>
        </p:spPr>
        <p:txBody>
          <a:bodyPr rtlCol="0">
            <a:normAutofit/>
          </a:bodyPr>
          <a:lstStyle>
            <a:lvl1pPr marL="0" indent="0" rtl="0">
              <a:buNone/>
              <a:defRPr sz="2800" baseline="0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rtl="0"/>
            <a:r>
              <a:rPr lang="ru-RU" dirty="0" smtClean="0"/>
              <a:t>Щелкните значок, чтобы добавить фото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074240" y="1828800"/>
            <a:ext cx="3293422" cy="4343400"/>
          </a:xfrm>
        </p:spPr>
        <p:txBody>
          <a:bodyPr rtlCol="0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pPr rtl="0"/>
            <a:fld id="{809DE662-8981-4131-B209-C4CE057DFE39}" type="datetime1">
              <a:rPr lang="ru-RU" smtClean="0"/>
              <a:pPr rtl="0"/>
              <a:t>11.12.2018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pPr rtl="0"/>
            <a:r>
              <a:rPr lang="ru-RU" dirty="0" smtClean="0"/>
              <a:t>Добавить нижний колонтитул</a:t>
            </a: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pPr rtl="0"/>
            <a:fld id="{7DC1BBB0-96F0-4077-A278-0F3FB5C104D3}" type="slidenum">
              <a:rPr lang="ru-RU" smtClean="0"/>
              <a:pPr rtl="0"/>
              <a:t>‹#›</a:t>
            </a:fld>
            <a:endParaRPr lang="ru-RU" dirty="0"/>
          </a:p>
        </p:txBody>
      </p:sp>
      <p:cxnSp>
        <p:nvCxnSpPr>
          <p:cNvPr id="10" name="Прямая соединительная линия 9"/>
          <p:cNvCxnSpPr/>
          <p:nvPr/>
        </p:nvCxnSpPr>
        <p:spPr bwMode="white">
          <a:xfrm>
            <a:off x="11879867" y="0"/>
            <a:ext cx="0" cy="68580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397390026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 bwMode="gray">
          <a:xfrm>
            <a:off x="11884104" y="0"/>
            <a:ext cx="304721" cy="6858000"/>
          </a:xfrm>
          <a:prstGeom prst="rect">
            <a:avLst/>
          </a:prstGeom>
          <a:solidFill>
            <a:schemeClr val="accent1">
              <a:lumMod val="50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 rtl="0"/>
            <a:endParaRPr lang="ru-RU" dirty="0"/>
          </a:p>
        </p:txBody>
      </p:sp>
      <p:sp>
        <p:nvSpPr>
          <p:cNvPr id="8" name="Прямоугольник 7"/>
          <p:cNvSpPr/>
          <p:nvPr/>
        </p:nvSpPr>
        <p:spPr bwMode="ltGray">
          <a:xfrm>
            <a:off x="617143" y="0"/>
            <a:ext cx="609441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 rtl="0"/>
            <a:endParaRPr lang="ru-RU" dirty="0"/>
          </a:p>
        </p:txBody>
      </p:sp>
      <p:sp>
        <p:nvSpPr>
          <p:cNvPr id="9" name="Прямоугольник 8"/>
          <p:cNvSpPr/>
          <p:nvPr/>
        </p:nvSpPr>
        <p:spPr bwMode="gray">
          <a:xfrm>
            <a:off x="0" y="0"/>
            <a:ext cx="609441" cy="6858000"/>
          </a:xfrm>
          <a:prstGeom prst="rect">
            <a:avLst/>
          </a:prstGeom>
          <a:solidFill>
            <a:schemeClr val="accent1">
              <a:lumMod val="75000"/>
              <a:alpha val="87843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 rtl="0"/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 bwMode="black">
          <a:xfrm>
            <a:off x="617143" y="736219"/>
            <a:ext cx="609441" cy="609600"/>
          </a:xfrm>
          <a:prstGeom prst="rect">
            <a:avLst/>
          </a:prstGeom>
          <a:solidFill>
            <a:schemeClr val="accent1">
              <a:lumMod val="50000"/>
              <a:alpha val="74902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dirty="0"/>
          </a:p>
        </p:txBody>
      </p:sp>
      <p:cxnSp>
        <p:nvCxnSpPr>
          <p:cNvPr id="14" name="Прямая соединительная линия 13"/>
          <p:cNvCxnSpPr/>
          <p:nvPr/>
        </p:nvCxnSpPr>
        <p:spPr bwMode="white">
          <a:xfrm>
            <a:off x="617143" y="736219"/>
            <a:ext cx="609441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 bwMode="white">
          <a:xfrm>
            <a:off x="617143" y="1345819"/>
            <a:ext cx="609441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Пи"/>
          <p:cNvSpPr>
            <a:spLocks/>
          </p:cNvSpPr>
          <p:nvPr/>
        </p:nvSpPr>
        <p:spPr bwMode="white">
          <a:xfrm>
            <a:off x="756095" y="898102"/>
            <a:ext cx="336023" cy="294097"/>
          </a:xfrm>
          <a:custGeom>
            <a:avLst/>
            <a:gdLst>
              <a:gd name="T0" fmla="*/ 411 w 426"/>
              <a:gd name="T1" fmla="*/ 0 h 372"/>
              <a:gd name="T2" fmla="*/ 90 w 426"/>
              <a:gd name="T3" fmla="*/ 0 h 372"/>
              <a:gd name="T4" fmla="*/ 3 w 426"/>
              <a:gd name="T5" fmla="*/ 64 h 372"/>
              <a:gd name="T6" fmla="*/ 12 w 426"/>
              <a:gd name="T7" fmla="*/ 83 h 372"/>
              <a:gd name="T8" fmla="*/ 17 w 426"/>
              <a:gd name="T9" fmla="*/ 83 h 372"/>
              <a:gd name="T10" fmla="*/ 31 w 426"/>
              <a:gd name="T11" fmla="*/ 73 h 372"/>
              <a:gd name="T12" fmla="*/ 90 w 426"/>
              <a:gd name="T13" fmla="*/ 30 h 372"/>
              <a:gd name="T14" fmla="*/ 131 w 426"/>
              <a:gd name="T15" fmla="*/ 30 h 372"/>
              <a:gd name="T16" fmla="*/ 61 w 426"/>
              <a:gd name="T17" fmla="*/ 334 h 372"/>
              <a:gd name="T18" fmla="*/ 61 w 426"/>
              <a:gd name="T19" fmla="*/ 355 h 372"/>
              <a:gd name="T20" fmla="*/ 72 w 426"/>
              <a:gd name="T21" fmla="*/ 359 h 372"/>
              <a:gd name="T22" fmla="*/ 83 w 426"/>
              <a:gd name="T23" fmla="*/ 355 h 372"/>
              <a:gd name="T24" fmla="*/ 161 w 426"/>
              <a:gd name="T25" fmla="*/ 30 h 372"/>
              <a:gd name="T26" fmla="*/ 272 w 426"/>
              <a:gd name="T27" fmla="*/ 30 h 372"/>
              <a:gd name="T28" fmla="*/ 253 w 426"/>
              <a:gd name="T29" fmla="*/ 270 h 372"/>
              <a:gd name="T30" fmla="*/ 277 w 426"/>
              <a:gd name="T31" fmla="*/ 355 h 372"/>
              <a:gd name="T32" fmla="*/ 322 w 426"/>
              <a:gd name="T33" fmla="*/ 372 h 372"/>
              <a:gd name="T34" fmla="*/ 335 w 426"/>
              <a:gd name="T35" fmla="*/ 371 h 372"/>
              <a:gd name="T36" fmla="*/ 417 w 426"/>
              <a:gd name="T37" fmla="*/ 280 h 372"/>
              <a:gd name="T38" fmla="*/ 406 w 426"/>
              <a:gd name="T39" fmla="*/ 262 h 372"/>
              <a:gd name="T40" fmla="*/ 388 w 426"/>
              <a:gd name="T41" fmla="*/ 273 h 372"/>
              <a:gd name="T42" fmla="*/ 331 w 426"/>
              <a:gd name="T43" fmla="*/ 341 h 372"/>
              <a:gd name="T44" fmla="*/ 298 w 426"/>
              <a:gd name="T45" fmla="*/ 333 h 372"/>
              <a:gd name="T46" fmla="*/ 283 w 426"/>
              <a:gd name="T47" fmla="*/ 272 h 372"/>
              <a:gd name="T48" fmla="*/ 302 w 426"/>
              <a:gd name="T49" fmla="*/ 30 h 372"/>
              <a:gd name="T50" fmla="*/ 411 w 426"/>
              <a:gd name="T51" fmla="*/ 30 h 372"/>
              <a:gd name="T52" fmla="*/ 426 w 426"/>
              <a:gd name="T53" fmla="*/ 15 h 372"/>
              <a:gd name="T54" fmla="*/ 411 w 426"/>
              <a:gd name="T55" fmla="*/ 0 h 3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426" h="372">
                <a:moveTo>
                  <a:pt x="411" y="0"/>
                </a:moveTo>
                <a:cubicBezTo>
                  <a:pt x="90" y="0"/>
                  <a:pt x="90" y="0"/>
                  <a:pt x="90" y="0"/>
                </a:cubicBezTo>
                <a:cubicBezTo>
                  <a:pt x="25" y="0"/>
                  <a:pt x="4" y="61"/>
                  <a:pt x="3" y="64"/>
                </a:cubicBezTo>
                <a:cubicBezTo>
                  <a:pt x="0" y="71"/>
                  <a:pt x="4" y="80"/>
                  <a:pt x="12" y="83"/>
                </a:cubicBezTo>
                <a:cubicBezTo>
                  <a:pt x="14" y="83"/>
                  <a:pt x="15" y="83"/>
                  <a:pt x="17" y="83"/>
                </a:cubicBezTo>
                <a:cubicBezTo>
                  <a:pt x="23" y="83"/>
                  <a:pt x="29" y="80"/>
                  <a:pt x="31" y="73"/>
                </a:cubicBezTo>
                <a:cubicBezTo>
                  <a:pt x="31" y="73"/>
                  <a:pt x="46" y="30"/>
                  <a:pt x="90" y="30"/>
                </a:cubicBezTo>
                <a:cubicBezTo>
                  <a:pt x="131" y="30"/>
                  <a:pt x="131" y="30"/>
                  <a:pt x="131" y="30"/>
                </a:cubicBezTo>
                <a:cubicBezTo>
                  <a:pt x="129" y="83"/>
                  <a:pt x="118" y="274"/>
                  <a:pt x="61" y="334"/>
                </a:cubicBezTo>
                <a:cubicBezTo>
                  <a:pt x="55" y="340"/>
                  <a:pt x="55" y="350"/>
                  <a:pt x="61" y="355"/>
                </a:cubicBezTo>
                <a:cubicBezTo>
                  <a:pt x="64" y="358"/>
                  <a:pt x="68" y="359"/>
                  <a:pt x="72" y="359"/>
                </a:cubicBezTo>
                <a:cubicBezTo>
                  <a:pt x="76" y="359"/>
                  <a:pt x="80" y="358"/>
                  <a:pt x="83" y="355"/>
                </a:cubicBezTo>
                <a:cubicBezTo>
                  <a:pt x="148" y="286"/>
                  <a:pt x="159" y="84"/>
                  <a:pt x="161" y="30"/>
                </a:cubicBezTo>
                <a:cubicBezTo>
                  <a:pt x="272" y="30"/>
                  <a:pt x="272" y="30"/>
                  <a:pt x="272" y="30"/>
                </a:cubicBezTo>
                <a:cubicBezTo>
                  <a:pt x="253" y="270"/>
                  <a:pt x="253" y="270"/>
                  <a:pt x="253" y="270"/>
                </a:cubicBezTo>
                <a:cubicBezTo>
                  <a:pt x="253" y="272"/>
                  <a:pt x="248" y="327"/>
                  <a:pt x="277" y="355"/>
                </a:cubicBezTo>
                <a:cubicBezTo>
                  <a:pt x="289" y="366"/>
                  <a:pt x="304" y="372"/>
                  <a:pt x="322" y="372"/>
                </a:cubicBezTo>
                <a:cubicBezTo>
                  <a:pt x="326" y="372"/>
                  <a:pt x="330" y="372"/>
                  <a:pt x="335" y="371"/>
                </a:cubicBezTo>
                <a:cubicBezTo>
                  <a:pt x="398" y="362"/>
                  <a:pt x="416" y="283"/>
                  <a:pt x="417" y="280"/>
                </a:cubicBezTo>
                <a:cubicBezTo>
                  <a:pt x="419" y="271"/>
                  <a:pt x="414" y="264"/>
                  <a:pt x="406" y="262"/>
                </a:cubicBezTo>
                <a:cubicBezTo>
                  <a:pt x="398" y="260"/>
                  <a:pt x="390" y="265"/>
                  <a:pt x="388" y="273"/>
                </a:cubicBezTo>
                <a:cubicBezTo>
                  <a:pt x="388" y="274"/>
                  <a:pt x="373" y="335"/>
                  <a:pt x="331" y="341"/>
                </a:cubicBezTo>
                <a:cubicBezTo>
                  <a:pt x="316" y="343"/>
                  <a:pt x="306" y="341"/>
                  <a:pt x="298" y="333"/>
                </a:cubicBezTo>
                <a:cubicBezTo>
                  <a:pt x="282" y="318"/>
                  <a:pt x="282" y="284"/>
                  <a:pt x="283" y="272"/>
                </a:cubicBezTo>
                <a:cubicBezTo>
                  <a:pt x="302" y="30"/>
                  <a:pt x="302" y="30"/>
                  <a:pt x="302" y="30"/>
                </a:cubicBezTo>
                <a:cubicBezTo>
                  <a:pt x="411" y="30"/>
                  <a:pt x="411" y="30"/>
                  <a:pt x="411" y="30"/>
                </a:cubicBezTo>
                <a:cubicBezTo>
                  <a:pt x="419" y="30"/>
                  <a:pt x="426" y="24"/>
                  <a:pt x="426" y="15"/>
                </a:cubicBezTo>
                <a:cubicBezTo>
                  <a:pt x="426" y="7"/>
                  <a:pt x="419" y="0"/>
                  <a:pt x="41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rtl="0"/>
            <a:endParaRPr lang="ru-RU" dirty="0"/>
          </a:p>
        </p:txBody>
      </p:sp>
      <p:cxnSp>
        <p:nvCxnSpPr>
          <p:cNvPr id="16" name="Прямая соединительная линия 15"/>
          <p:cNvCxnSpPr/>
          <p:nvPr/>
        </p:nvCxnSpPr>
        <p:spPr bwMode="white">
          <a:xfrm>
            <a:off x="617143" y="0"/>
            <a:ext cx="0" cy="685800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93436" y="177800"/>
            <a:ext cx="9782801" cy="123983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rtl="0"/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593436" y="1600200"/>
            <a:ext cx="9782801" cy="4572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rtl="0"/>
            <a:r>
              <a:rPr lang="ru-RU" dirty="0" smtClean="0"/>
              <a:t>Щелкните, чтобы изменить стили текста образца слайда</a:t>
            </a:r>
          </a:p>
          <a:p>
            <a:pPr lvl="1" rtl="0"/>
            <a:r>
              <a:rPr lang="ru-RU" dirty="0" smtClean="0"/>
              <a:t>Второй уровень</a:t>
            </a:r>
          </a:p>
          <a:p>
            <a:pPr lvl="2" rtl="0"/>
            <a:r>
              <a:rPr lang="ru-RU" dirty="0" smtClean="0"/>
              <a:t>Третий уровень</a:t>
            </a:r>
          </a:p>
          <a:p>
            <a:pPr lvl="3" rtl="0"/>
            <a:r>
              <a:rPr lang="ru-RU" dirty="0" smtClean="0"/>
              <a:t>Четвертый уровень</a:t>
            </a:r>
          </a:p>
          <a:p>
            <a:pPr lvl="4" rtl="0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5180250" y="6356351"/>
            <a:ext cx="121888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cap="all" baseline="0">
                <a:solidFill>
                  <a:schemeClr val="tx1"/>
                </a:solidFill>
              </a:defRPr>
            </a:lvl1pPr>
          </a:lstStyle>
          <a:p>
            <a:pPr rtl="0"/>
            <a:fld id="{0FB2A9E8-C9C1-4B1E-B8E3-415B48C4983B}" type="datetime1">
              <a:rPr lang="ru-RU" smtClean="0"/>
              <a:pPr rtl="0"/>
              <a:t>11.12.2018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6595933" y="6356351"/>
            <a:ext cx="39740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cap="all" baseline="0">
                <a:solidFill>
                  <a:schemeClr val="tx1"/>
                </a:solidFill>
              </a:defRPr>
            </a:lvl1pPr>
          </a:lstStyle>
          <a:p>
            <a:pPr rtl="0"/>
            <a:r>
              <a:rPr lang="ru-RU" dirty="0" smtClean="0"/>
              <a:t>Добавить нижний колонтитул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0766796" y="6356351"/>
            <a:ext cx="60944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cap="all" baseline="0">
                <a:solidFill>
                  <a:schemeClr val="tx1"/>
                </a:solidFill>
              </a:defRPr>
            </a:lvl1pPr>
          </a:lstStyle>
          <a:p>
            <a:pPr rtl="0"/>
            <a:fld id="{7DC1BBB0-96F0-4077-A278-0F3FB5C104D3}" type="slidenum">
              <a:rPr lang="ru-RU" smtClean="0"/>
              <a:pPr rtl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0543223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246888" indent="-246888" algn="l" defTabSz="914400" rtl="0" eaLnBrk="1" latinLnBrk="0" hangingPunct="1">
        <a:lnSpc>
          <a:spcPct val="90000"/>
        </a:lnSpc>
        <a:spcBef>
          <a:spcPts val="1400"/>
        </a:spcBef>
        <a:buFont typeface="Euphemia" pitchFamily="34" charset="0"/>
        <a:buChar char="›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12648" indent="-246888" algn="l" defTabSz="914400" rtl="0" eaLnBrk="1" latinLnBrk="0" hangingPunct="1">
        <a:lnSpc>
          <a:spcPct val="90000"/>
        </a:lnSpc>
        <a:spcBef>
          <a:spcPts val="600"/>
        </a:spcBef>
        <a:buFont typeface="Euphemia" pitchFamily="34" charset="0"/>
        <a:buChar char="–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78408" indent="-246888" algn="l" defTabSz="914400" rtl="0" eaLnBrk="1" latinLnBrk="0" hangingPunct="1">
        <a:lnSpc>
          <a:spcPct val="90000"/>
        </a:lnSpc>
        <a:spcBef>
          <a:spcPts val="600"/>
        </a:spcBef>
        <a:buFont typeface="Euphemia" pitchFamily="34" charset="0"/>
        <a:buChar char="›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344168" indent="-246888" algn="l" defTabSz="914400" rtl="0" eaLnBrk="1" latinLnBrk="0" hangingPunct="1">
        <a:lnSpc>
          <a:spcPct val="90000"/>
        </a:lnSpc>
        <a:spcBef>
          <a:spcPts val="600"/>
        </a:spcBef>
        <a:buFont typeface="Arial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709928" indent="-246888" algn="l" defTabSz="914400" rtl="0" eaLnBrk="1" latinLnBrk="0" hangingPunct="1">
        <a:lnSpc>
          <a:spcPct val="90000"/>
        </a:lnSpc>
        <a:spcBef>
          <a:spcPts val="600"/>
        </a:spcBef>
        <a:buFont typeface="Euphemia" pitchFamily="34" charset="0"/>
        <a:buChar char="›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075688" indent="-246888" algn="l" defTabSz="914400" rtl="0" eaLnBrk="1" latinLnBrk="0" hangingPunct="1">
        <a:lnSpc>
          <a:spcPct val="90000"/>
        </a:lnSpc>
        <a:spcBef>
          <a:spcPts val="600"/>
        </a:spcBef>
        <a:buFont typeface="Euphemia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441448" indent="-246888" algn="l" defTabSz="914400" rtl="0" eaLnBrk="1" latinLnBrk="0" hangingPunct="1">
        <a:lnSpc>
          <a:spcPct val="90000"/>
        </a:lnSpc>
        <a:spcBef>
          <a:spcPts val="600"/>
        </a:spcBef>
        <a:buFont typeface="Euphemia" pitchFamily="34" charset="0"/>
        <a:buChar char="›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807208" indent="-246888" algn="l" defTabSz="914400" rtl="0" eaLnBrk="1" latinLnBrk="0" hangingPunct="1">
        <a:lnSpc>
          <a:spcPct val="90000"/>
        </a:lnSpc>
        <a:spcBef>
          <a:spcPts val="600"/>
        </a:spcBef>
        <a:buFont typeface="Euphemia" pitchFamily="34" charset="0"/>
        <a:buChar char="–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172968" indent="-246888" algn="l" defTabSz="914400" rtl="0" eaLnBrk="1" latinLnBrk="0" hangingPunct="1">
        <a:lnSpc>
          <a:spcPct val="90000"/>
        </a:lnSpc>
        <a:spcBef>
          <a:spcPts val="600"/>
        </a:spcBef>
        <a:buFont typeface="Euphemia" pitchFamily="34" charset="0"/>
        <a:buChar char="›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 xmlns="">
        <p15:guide id="1" orient="horz" pos="2160" userDrawn="1">
          <p15:clr>
            <a:srgbClr val="F26B43"/>
          </p15:clr>
        </p15:guide>
        <p15:guide id="2" pos="3839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782044" y="1628800"/>
            <a:ext cx="8329031" cy="2160240"/>
          </a:xfrm>
        </p:spPr>
        <p:txBody>
          <a:bodyPr rtlCol="0"/>
          <a:lstStyle/>
          <a:p>
            <a:pPr algn="ctr"/>
            <a:r>
              <a:rPr lang="ru-RU" sz="3600" dirty="0" smtClean="0"/>
              <a:t>«</a:t>
            </a:r>
            <a:r>
              <a:rPr lang="ru-RU" sz="3600" dirty="0" smtClean="0"/>
              <a:t>Квадратичная функция»</a:t>
            </a:r>
            <a:br>
              <a:rPr lang="ru-RU" sz="3600" dirty="0" smtClean="0"/>
            </a:br>
            <a:r>
              <a:rPr lang="ru-RU" sz="3600" dirty="0" smtClean="0"/>
              <a:t>(повторительно-обобщающий урок)</a:t>
            </a:r>
            <a:br>
              <a:rPr lang="ru-RU" sz="3600" dirty="0" smtClean="0"/>
            </a:br>
            <a:endParaRPr lang="ru-RU" sz="3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428668" y="4344915"/>
            <a:ext cx="9138351" cy="1116085"/>
          </a:xfrm>
        </p:spPr>
        <p:txBody>
          <a:bodyPr rtlCol="0">
            <a:normAutofit fontScale="55000" lnSpcReduction="20000"/>
          </a:bodyPr>
          <a:lstStyle/>
          <a:p>
            <a:pPr algn="r"/>
            <a:r>
              <a:rPr lang="ru-RU" dirty="0"/>
              <a:t>Учитель математики</a:t>
            </a:r>
          </a:p>
          <a:p>
            <a:pPr algn="r"/>
            <a:r>
              <a:rPr lang="ru-RU" dirty="0"/>
              <a:t>ГБОУ СОШ </a:t>
            </a:r>
            <a:r>
              <a:rPr lang="ru-RU" dirty="0" smtClean="0"/>
              <a:t>№ 383</a:t>
            </a:r>
            <a:endParaRPr lang="ru-RU" dirty="0"/>
          </a:p>
          <a:p>
            <a:pPr algn="r"/>
            <a:r>
              <a:rPr lang="ru-RU" dirty="0"/>
              <a:t>Красносельского района Санкт-Петербурга</a:t>
            </a:r>
          </a:p>
          <a:p>
            <a:pPr algn="r"/>
            <a:r>
              <a:rPr lang="ru-RU" dirty="0"/>
              <a:t>Мышинская Екатерина Владимировна</a:t>
            </a:r>
          </a:p>
          <a:p>
            <a:pPr algn="r"/>
            <a:r>
              <a:rPr lang="ru-RU" dirty="0" smtClean="0"/>
              <a:t>19.12.2018 </a:t>
            </a:r>
            <a:r>
              <a:rPr lang="ru-RU" dirty="0"/>
              <a:t>г.</a:t>
            </a:r>
          </a:p>
        </p:txBody>
      </p:sp>
      <p:sp>
        <p:nvSpPr>
          <p:cNvPr id="4" name="Подзаголовок 2"/>
          <p:cNvSpPr txBox="1">
            <a:spLocks/>
          </p:cNvSpPr>
          <p:nvPr/>
        </p:nvSpPr>
        <p:spPr>
          <a:xfrm>
            <a:off x="1845940" y="144016"/>
            <a:ext cx="10342885" cy="836712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/>
          <a:p>
            <a:pPr lvl="0" algn="ctr">
              <a:lnSpc>
                <a:spcPct val="90000"/>
              </a:lnSpc>
            </a:pPr>
            <a:r>
              <a:rPr lang="ru-RU" sz="3200" dirty="0" smtClean="0"/>
              <a:t>Государственное бюджетное учреждение дополнительного профессионального педагогического образования центр повышения квалификации специалистов «Информационно-методический центр» Красносельского района Санкт-Петербурга</a:t>
            </a: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Подзаголовок 2"/>
          <p:cNvSpPr txBox="1">
            <a:spLocks/>
          </p:cNvSpPr>
          <p:nvPr/>
        </p:nvSpPr>
        <p:spPr>
          <a:xfrm>
            <a:off x="1989956" y="6165304"/>
            <a:ext cx="9138351" cy="50405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 algn="ctr">
              <a:lnSpc>
                <a:spcPct val="90000"/>
              </a:lnSpc>
            </a:pPr>
            <a:r>
              <a:rPr lang="ru-RU" sz="1600" dirty="0" smtClean="0"/>
              <a:t>Санкт-Петербург</a:t>
            </a:r>
          </a:p>
          <a:p>
            <a:pPr lvl="0" algn="ctr">
              <a:lnSpc>
                <a:spcPct val="90000"/>
              </a:lnSpc>
            </a:pPr>
            <a:r>
              <a:rPr lang="ru-RU" sz="1600" dirty="0" smtClean="0"/>
              <a:t>2019</a:t>
            </a:r>
          </a:p>
        </p:txBody>
      </p:sp>
    </p:spTree>
    <p:extLst>
      <p:ext uri="{BB962C8B-B14F-4D97-AF65-F5344CB8AC3E}">
        <p14:creationId xmlns:p14="http://schemas.microsoft.com/office/powerpoint/2010/main" xmlns="" val="5067614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7DC1BBB0-96F0-4077-A278-0F3FB5C104D3}" type="slidenum">
              <a:rPr lang="ru-RU" smtClean="0"/>
              <a:pPr rtl="0"/>
              <a:t>10</a:t>
            </a:fld>
            <a:endParaRPr lang="ru-RU" dirty="0"/>
          </a:p>
        </p:txBody>
      </p:sp>
      <p:pic>
        <p:nvPicPr>
          <p:cNvPr id="40961" name="Picture 1"/>
          <p:cNvPicPr>
            <a:picLocks noChangeAspect="1" noChangeArrowheads="1"/>
          </p:cNvPicPr>
          <p:nvPr/>
        </p:nvPicPr>
        <p:blipFill>
          <a:blip r:embed="rId3"/>
          <a:srcRect l="19722" t="26605" r="22721" b="19396"/>
          <a:stretch>
            <a:fillRect/>
          </a:stretch>
        </p:blipFill>
        <p:spPr bwMode="auto">
          <a:xfrm>
            <a:off x="1629916" y="476672"/>
            <a:ext cx="9649072" cy="4824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62" name="Rectangle 2"/>
          <p:cNvSpPr>
            <a:spLocks noChangeArrowheads="1"/>
          </p:cNvSpPr>
          <p:nvPr/>
        </p:nvSpPr>
        <p:spPr bwMode="auto">
          <a:xfrm>
            <a:off x="3862164" y="5517232"/>
            <a:ext cx="583264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Ответ: 132.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Проверка: верно 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1 балл, неверно 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0 баллов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2042638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09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4096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62" grpId="0" build="allAtOnce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7DC1BBB0-96F0-4077-A278-0F3FB5C104D3}" type="slidenum">
              <a:rPr lang="ru-RU" smtClean="0"/>
              <a:pPr rtl="0"/>
              <a:t>11</a:t>
            </a:fld>
            <a:endParaRPr lang="ru-RU" dirty="0"/>
          </a:p>
        </p:txBody>
      </p:sp>
      <p:pic>
        <p:nvPicPr>
          <p:cNvPr id="43009" name="Picture 1"/>
          <p:cNvPicPr>
            <a:picLocks noChangeAspect="1" noChangeArrowheads="1"/>
          </p:cNvPicPr>
          <p:nvPr/>
        </p:nvPicPr>
        <p:blipFill>
          <a:blip r:embed="rId3"/>
          <a:srcRect l="23042" t="25566" r="21614" b="24588"/>
          <a:stretch>
            <a:fillRect/>
          </a:stretch>
        </p:blipFill>
        <p:spPr bwMode="auto">
          <a:xfrm>
            <a:off x="1629916" y="548680"/>
            <a:ext cx="9751083" cy="4680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3010" name="Rectangle 2"/>
          <p:cNvSpPr>
            <a:spLocks noChangeArrowheads="1"/>
          </p:cNvSpPr>
          <p:nvPr/>
        </p:nvSpPr>
        <p:spPr bwMode="auto">
          <a:xfrm>
            <a:off x="3286100" y="5445224"/>
            <a:ext cx="6310437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Ответ: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 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1243.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Проверка: верно 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1 балл, неверно 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0 баллов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2042638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30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430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010" grpId="0" build="allAtOnce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7DC1BBB0-96F0-4077-A278-0F3FB5C104D3}" type="slidenum">
              <a:rPr lang="ru-RU" smtClean="0"/>
              <a:pPr rtl="0"/>
              <a:t>12</a:t>
            </a:fld>
            <a:endParaRPr lang="ru-RU" dirty="0"/>
          </a:p>
        </p:txBody>
      </p:sp>
      <p:pic>
        <p:nvPicPr>
          <p:cNvPr id="45059" name="Picture 3"/>
          <p:cNvPicPr>
            <a:picLocks noChangeAspect="1" noChangeArrowheads="1"/>
          </p:cNvPicPr>
          <p:nvPr/>
        </p:nvPicPr>
        <p:blipFill>
          <a:blip r:embed="rId3"/>
          <a:srcRect l="25096" t="28193" r="25649" b="12616"/>
          <a:stretch>
            <a:fillRect/>
          </a:stretch>
        </p:blipFill>
        <p:spPr bwMode="auto">
          <a:xfrm>
            <a:off x="1629916" y="188640"/>
            <a:ext cx="9721080" cy="62258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17204263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7DC1BBB0-96F0-4077-A278-0F3FB5C104D3}" type="slidenum">
              <a:rPr lang="ru-RU" smtClean="0"/>
              <a:pPr rtl="0"/>
              <a:t>13</a:t>
            </a:fld>
            <a:endParaRPr lang="ru-RU" dirty="0"/>
          </a:p>
        </p:txBody>
      </p:sp>
      <p:pic>
        <p:nvPicPr>
          <p:cNvPr id="46082" name="Picture 2"/>
          <p:cNvPicPr>
            <a:picLocks noChangeAspect="1" noChangeArrowheads="1"/>
          </p:cNvPicPr>
          <p:nvPr/>
        </p:nvPicPr>
        <p:blipFill>
          <a:blip r:embed="rId3"/>
          <a:srcRect l="31344" t="27643" r="31576" b="33934"/>
          <a:stretch>
            <a:fillRect/>
          </a:stretch>
        </p:blipFill>
        <p:spPr bwMode="auto">
          <a:xfrm>
            <a:off x="3142084" y="404664"/>
            <a:ext cx="6780429" cy="37444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6083" name="Rectangle 3"/>
          <p:cNvSpPr>
            <a:spLocks noChangeArrowheads="1"/>
          </p:cNvSpPr>
          <p:nvPr/>
        </p:nvSpPr>
        <p:spPr bwMode="auto">
          <a:xfrm>
            <a:off x="3934172" y="4365104"/>
            <a:ext cx="544634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Ответ: 3.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Проверка: верно – 1 балл, неверно – 0 баллов</a:t>
            </a: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2042638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60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460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083" grpId="0" build="allAtOnce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7DC1BBB0-96F0-4077-A278-0F3FB5C104D3}" type="slidenum">
              <a:rPr lang="ru-RU" smtClean="0"/>
              <a:pPr rtl="0"/>
              <a:t>14</a:t>
            </a:fld>
            <a:endParaRPr lang="ru-RU" dirty="0"/>
          </a:p>
        </p:txBody>
      </p:sp>
      <p:pic>
        <p:nvPicPr>
          <p:cNvPr id="50178" name="Picture 2"/>
          <p:cNvPicPr>
            <a:picLocks noChangeAspect="1" noChangeArrowheads="1"/>
          </p:cNvPicPr>
          <p:nvPr/>
        </p:nvPicPr>
        <p:blipFill>
          <a:blip r:embed="rId3"/>
          <a:srcRect l="18061" t="24528" r="18847" b="16281"/>
          <a:stretch>
            <a:fillRect/>
          </a:stretch>
        </p:blipFill>
        <p:spPr bwMode="auto">
          <a:xfrm>
            <a:off x="1485900" y="260648"/>
            <a:ext cx="9937104" cy="4968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0179" name="Rectangle 3"/>
          <p:cNvSpPr>
            <a:spLocks noChangeArrowheads="1"/>
          </p:cNvSpPr>
          <p:nvPr/>
        </p:nvSpPr>
        <p:spPr bwMode="auto">
          <a:xfrm>
            <a:off x="3286100" y="5301208"/>
            <a:ext cx="652646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Ответ: 432.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Проверка: верно – 1 балл, неверно – 0 баллов</a:t>
            </a: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2042638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01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501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179" grpId="0" build="allAtOnce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7DC1BBB0-96F0-4077-A278-0F3FB5C104D3}" type="slidenum">
              <a:rPr lang="ru-RU" smtClean="0"/>
              <a:pPr rtl="0"/>
              <a:t>15</a:t>
            </a:fld>
            <a:endParaRPr lang="ru-RU" dirty="0"/>
          </a:p>
        </p:txBody>
      </p:sp>
      <p:pic>
        <p:nvPicPr>
          <p:cNvPr id="48129" name="Picture 1"/>
          <p:cNvPicPr>
            <a:picLocks noChangeAspect="1" noChangeArrowheads="1"/>
          </p:cNvPicPr>
          <p:nvPr/>
        </p:nvPicPr>
        <p:blipFill>
          <a:blip r:embed="rId3"/>
          <a:srcRect l="18061" t="31797" r="18847" b="14204"/>
          <a:stretch>
            <a:fillRect/>
          </a:stretch>
        </p:blipFill>
        <p:spPr bwMode="auto">
          <a:xfrm>
            <a:off x="1485900" y="908720"/>
            <a:ext cx="10103276" cy="4608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17204263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7DC1BBB0-96F0-4077-A278-0F3FB5C104D3}" type="slidenum">
              <a:rPr lang="ru-RU" smtClean="0"/>
              <a:pPr rtl="0"/>
              <a:t>16</a:t>
            </a:fld>
            <a:endParaRPr lang="ru-RU" dirty="0"/>
          </a:p>
        </p:txBody>
      </p:sp>
      <p:pic>
        <p:nvPicPr>
          <p:cNvPr id="52226" name="Picture 2"/>
          <p:cNvPicPr>
            <a:picLocks noChangeAspect="1" noChangeArrowheads="1"/>
          </p:cNvPicPr>
          <p:nvPr/>
        </p:nvPicPr>
        <p:blipFill>
          <a:blip r:embed="rId3"/>
          <a:srcRect l="18615" t="23489" r="22721" b="4858"/>
          <a:stretch>
            <a:fillRect/>
          </a:stretch>
        </p:blipFill>
        <p:spPr bwMode="auto">
          <a:xfrm>
            <a:off x="1629916" y="188640"/>
            <a:ext cx="9505056" cy="61872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17204263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7DC1BBB0-96F0-4077-A278-0F3FB5C104D3}" type="slidenum">
              <a:rPr lang="ru-RU" smtClean="0"/>
              <a:pPr rtl="0"/>
              <a:t>17</a:t>
            </a:fld>
            <a:endParaRPr lang="ru-RU" dirty="0"/>
          </a:p>
        </p:txBody>
      </p:sp>
      <p:pic>
        <p:nvPicPr>
          <p:cNvPr id="53250" name="Picture 2"/>
          <p:cNvPicPr>
            <a:picLocks noChangeAspect="1" noChangeArrowheads="1"/>
          </p:cNvPicPr>
          <p:nvPr/>
        </p:nvPicPr>
        <p:blipFill>
          <a:blip r:embed="rId3"/>
          <a:srcRect l="18061" t="26605" r="17740" b="4858"/>
          <a:stretch>
            <a:fillRect/>
          </a:stretch>
        </p:blipFill>
        <p:spPr bwMode="auto">
          <a:xfrm>
            <a:off x="1413892" y="260648"/>
            <a:ext cx="10297144" cy="58587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17204263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7DC1BBB0-96F0-4077-A278-0F3FB5C104D3}" type="slidenum">
              <a:rPr lang="ru-RU" smtClean="0"/>
              <a:pPr rtl="0"/>
              <a:t>18</a:t>
            </a:fld>
            <a:endParaRPr lang="ru-RU" dirty="0"/>
          </a:p>
        </p:txBody>
      </p:sp>
      <p:pic>
        <p:nvPicPr>
          <p:cNvPr id="54274" name="Picture 2"/>
          <p:cNvPicPr>
            <a:picLocks noChangeAspect="1" noChangeArrowheads="1"/>
          </p:cNvPicPr>
          <p:nvPr/>
        </p:nvPicPr>
        <p:blipFill>
          <a:blip r:embed="rId3"/>
          <a:srcRect l="18615" t="23489" r="18294" b="11089"/>
          <a:stretch>
            <a:fillRect/>
          </a:stretch>
        </p:blipFill>
        <p:spPr bwMode="auto">
          <a:xfrm>
            <a:off x="1557908" y="548680"/>
            <a:ext cx="9902814" cy="54726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17204263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7DC1BBB0-96F0-4077-A278-0F3FB5C104D3}" type="slidenum">
              <a:rPr lang="ru-RU" smtClean="0"/>
              <a:pPr rtl="0"/>
              <a:t>19</a:t>
            </a:fld>
            <a:endParaRPr lang="ru-RU" dirty="0"/>
          </a:p>
        </p:txBody>
      </p:sp>
      <p:pic>
        <p:nvPicPr>
          <p:cNvPr id="55298" name="Picture 2"/>
          <p:cNvPicPr>
            <a:picLocks noChangeAspect="1" noChangeArrowheads="1"/>
          </p:cNvPicPr>
          <p:nvPr/>
        </p:nvPicPr>
        <p:blipFill>
          <a:blip r:embed="rId3"/>
          <a:srcRect l="18061" t="23489" r="18294" b="3819"/>
          <a:stretch>
            <a:fillRect/>
          </a:stretch>
        </p:blipFill>
        <p:spPr bwMode="auto">
          <a:xfrm>
            <a:off x="1557908" y="260648"/>
            <a:ext cx="9818805" cy="5976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17204263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Объект 13"/>
          <p:cNvSpPr>
            <a:spLocks noGrp="1"/>
          </p:cNvSpPr>
          <p:nvPr>
            <p:ph idx="1"/>
          </p:nvPr>
        </p:nvSpPr>
        <p:spPr>
          <a:xfrm>
            <a:off x="1640203" y="1713102"/>
            <a:ext cx="9782801" cy="3228066"/>
          </a:xfrm>
        </p:spPr>
        <p:txBody>
          <a:bodyPr rtlCol="0">
            <a:noAutofit/>
          </a:bodyPr>
          <a:lstStyle/>
          <a:p>
            <a:pPr marL="0" lvl="8" indent="0" algn="ctr">
              <a:buNone/>
            </a:pPr>
            <a:r>
              <a:rPr lang="ru-RU" sz="2000" dirty="0" smtClean="0"/>
              <a:t>Домашнее задание к следующему уроку:</a:t>
            </a:r>
          </a:p>
          <a:p>
            <a:pPr marL="0" lvl="8" indent="0" algn="ctr">
              <a:buNone/>
            </a:pPr>
            <a:r>
              <a:rPr lang="ru-RU" sz="2000" dirty="0" smtClean="0"/>
              <a:t>«Проверь себя!» стр. 259-260</a:t>
            </a:r>
          </a:p>
          <a:p>
            <a:pPr marL="0" lvl="8" indent="0" algn="ctr">
              <a:buNone/>
            </a:pPr>
            <a:endParaRPr lang="ru-RU" sz="2000" dirty="0" smtClean="0"/>
          </a:p>
          <a:p>
            <a:pPr marL="0" lvl="8" indent="0" algn="ctr">
              <a:buNone/>
            </a:pPr>
            <a:endParaRPr lang="ru-RU" sz="2000" dirty="0" smtClean="0"/>
          </a:p>
          <a:p>
            <a:pPr marL="0" lvl="8" indent="0" algn="ctr">
              <a:buNone/>
            </a:pPr>
            <a:endParaRPr lang="ru-RU" sz="2000" dirty="0" smtClean="0"/>
          </a:p>
          <a:p>
            <a:pPr marL="0" lvl="8" indent="0" algn="ctr">
              <a:buNone/>
            </a:pPr>
            <a:r>
              <a:rPr lang="ru-RU" sz="2000" dirty="0" smtClean="0"/>
              <a:t>Проверка Домашнего задания </a:t>
            </a:r>
          </a:p>
          <a:p>
            <a:pPr marL="0" lvl="8" indent="0" algn="ctr">
              <a:buNone/>
            </a:pPr>
            <a:r>
              <a:rPr lang="ru-RU" sz="2000" dirty="0" smtClean="0"/>
              <a:t>Заполнить таблицу:</a:t>
            </a:r>
          </a:p>
          <a:p>
            <a:pPr marL="0" lvl="8" indent="0" algn="ctr">
              <a:buNone/>
            </a:pPr>
            <a:r>
              <a:rPr lang="ru-RU" sz="2000" dirty="0" smtClean="0"/>
              <a:t>«Влияние коэффициентов а, </a:t>
            </a:r>
            <a:r>
              <a:rPr lang="ru-RU" sz="2000" dirty="0" err="1" smtClean="0"/>
              <a:t>b</a:t>
            </a:r>
            <a:r>
              <a:rPr lang="ru-RU" sz="2000" dirty="0" smtClean="0"/>
              <a:t> и с на расположение графика квадратичной функции»</a:t>
            </a: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7DC1BBB0-96F0-4077-A278-0F3FB5C104D3}" type="slidenum">
              <a:rPr lang="ru-RU" smtClean="0"/>
              <a:pPr rtl="0"/>
              <a:t>2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7204263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7DC1BBB0-96F0-4077-A278-0F3FB5C104D3}" type="slidenum">
              <a:rPr lang="ru-RU" smtClean="0"/>
              <a:pPr rtl="0"/>
              <a:t>20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7204263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Объект 13"/>
          <p:cNvSpPr>
            <a:spLocks noGrp="1"/>
          </p:cNvSpPr>
          <p:nvPr>
            <p:ph idx="1"/>
          </p:nvPr>
        </p:nvSpPr>
        <p:spPr>
          <a:xfrm>
            <a:off x="1629916" y="188640"/>
            <a:ext cx="9782801" cy="347746"/>
          </a:xfrm>
        </p:spPr>
        <p:txBody>
          <a:bodyPr rtlCol="0">
            <a:noAutofit/>
          </a:bodyPr>
          <a:lstStyle/>
          <a:p>
            <a:pPr marL="0" lvl="8" indent="0" algn="ctr">
              <a:buNone/>
            </a:pPr>
            <a:r>
              <a:rPr lang="ru-RU" sz="2000" dirty="0" smtClean="0"/>
              <a:t>Часть </a:t>
            </a:r>
            <a:r>
              <a:rPr lang="en-US" sz="2000" dirty="0" smtClean="0"/>
              <a:t>I</a:t>
            </a:r>
            <a:endParaRPr lang="ru-RU" sz="2000" dirty="0" smtClean="0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7DC1BBB0-96F0-4077-A278-0F3FB5C104D3}" type="slidenum">
              <a:rPr lang="ru-RU" smtClean="0"/>
              <a:pPr rtl="0"/>
              <a:t>3</a:t>
            </a:fld>
            <a:endParaRPr lang="ru-RU" dirty="0"/>
          </a:p>
        </p:txBody>
      </p:sp>
      <p:pic>
        <p:nvPicPr>
          <p:cNvPr id="4" name="Рисунок 3" descr="249613_html_6fcde7a2"/>
          <p:cNvPicPr/>
          <p:nvPr/>
        </p:nvPicPr>
        <p:blipFill>
          <a:blip r:embed="rId3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 b="48479"/>
          <a:stretch>
            <a:fillRect/>
          </a:stretch>
        </p:blipFill>
        <p:spPr bwMode="auto">
          <a:xfrm>
            <a:off x="2277988" y="836712"/>
            <a:ext cx="8439904" cy="4752528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Объект 13"/>
          <p:cNvSpPr txBox="1">
            <a:spLocks/>
          </p:cNvSpPr>
          <p:nvPr/>
        </p:nvSpPr>
        <p:spPr>
          <a:xfrm>
            <a:off x="1629916" y="5877272"/>
            <a:ext cx="9782801" cy="34774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0" lvl="8" algn="ctr">
              <a:lnSpc>
                <a:spcPct val="90000"/>
              </a:lnSpc>
              <a:spcBef>
                <a:spcPts val="600"/>
              </a:spcBef>
            </a:pPr>
            <a:r>
              <a:rPr lang="ru-RU" sz="2000" dirty="0" smtClean="0"/>
              <a:t>Выполнено верно _____ из 13</a:t>
            </a:r>
            <a:endParaRPr kumimoji="0" lang="ru-RU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204263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Объект 13"/>
          <p:cNvSpPr>
            <a:spLocks noGrp="1"/>
          </p:cNvSpPr>
          <p:nvPr>
            <p:ph idx="1"/>
          </p:nvPr>
        </p:nvSpPr>
        <p:spPr>
          <a:xfrm>
            <a:off x="1629916" y="188640"/>
            <a:ext cx="9782801" cy="347746"/>
          </a:xfrm>
        </p:spPr>
        <p:txBody>
          <a:bodyPr rtlCol="0">
            <a:noAutofit/>
          </a:bodyPr>
          <a:lstStyle/>
          <a:p>
            <a:pPr marL="0" lvl="8" indent="0" algn="ctr">
              <a:buNone/>
            </a:pPr>
            <a:r>
              <a:rPr lang="ru-RU" sz="2000" dirty="0" smtClean="0"/>
              <a:t>Часть </a:t>
            </a:r>
            <a:r>
              <a:rPr lang="en-US" sz="2000" dirty="0" smtClean="0"/>
              <a:t>II</a:t>
            </a:r>
            <a:endParaRPr lang="ru-RU" sz="2000" dirty="0" smtClean="0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7DC1BBB0-96F0-4077-A278-0F3FB5C104D3}" type="slidenum">
              <a:rPr lang="ru-RU" smtClean="0"/>
              <a:pPr rtl="0"/>
              <a:t>4</a:t>
            </a:fld>
            <a:endParaRPr lang="ru-RU" dirty="0"/>
          </a:p>
        </p:txBody>
      </p:sp>
      <p:sp>
        <p:nvSpPr>
          <p:cNvPr id="5" name="Объект 13"/>
          <p:cNvSpPr txBox="1">
            <a:spLocks/>
          </p:cNvSpPr>
          <p:nvPr/>
        </p:nvSpPr>
        <p:spPr>
          <a:xfrm>
            <a:off x="1629916" y="5877272"/>
            <a:ext cx="9782801" cy="34774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0" lvl="8" algn="ctr">
              <a:lnSpc>
                <a:spcPct val="90000"/>
              </a:lnSpc>
              <a:spcBef>
                <a:spcPts val="600"/>
              </a:spcBef>
            </a:pPr>
            <a:r>
              <a:rPr lang="ru-RU" sz="2000" dirty="0" smtClean="0"/>
              <a:t>Выполнено верно _____ из 13</a:t>
            </a:r>
            <a:endParaRPr kumimoji="0" lang="ru-RU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6" name="Рисунок 5" descr="C:\Users\Dell\AppData\Local\Microsoft\Windows\INetCache\Content.Word\249613_html_6fcde7a2.jpg"/>
          <p:cNvPicPr/>
          <p:nvPr/>
        </p:nvPicPr>
        <p:blipFill rotWithShape="1">
          <a:blip r:embed="rId3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 t="51522"/>
          <a:stretch/>
        </p:blipFill>
        <p:spPr bwMode="auto">
          <a:xfrm>
            <a:off x="1989956" y="980728"/>
            <a:ext cx="8928992" cy="460851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/>
            </a:ext>
          </a:extLst>
        </p:spPr>
      </p:pic>
    </p:spTree>
    <p:extLst>
      <p:ext uri="{BB962C8B-B14F-4D97-AF65-F5344CB8AC3E}">
        <p14:creationId xmlns:p14="http://schemas.microsoft.com/office/powerpoint/2010/main" xmlns="" val="17204263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7DC1BBB0-96F0-4077-A278-0F3FB5C104D3}" type="slidenum">
              <a:rPr lang="ru-RU" smtClean="0"/>
              <a:pPr rtl="0"/>
              <a:t>5</a:t>
            </a:fld>
            <a:endParaRPr lang="ru-RU" dirty="0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/>
          <a:srcRect l="30237" t="27643" r="30469" b="10050"/>
          <a:stretch>
            <a:fillRect/>
          </a:stretch>
        </p:blipFill>
        <p:spPr bwMode="auto">
          <a:xfrm>
            <a:off x="2710036" y="332656"/>
            <a:ext cx="7128792" cy="6024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17204263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7DC1BBB0-96F0-4077-A278-0F3FB5C104D3}" type="slidenum">
              <a:rPr lang="ru-RU" smtClean="0"/>
              <a:pPr rtl="0"/>
              <a:t>6</a:t>
            </a:fld>
            <a:endParaRPr lang="ru-RU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1845940" y="1340768"/>
          <a:ext cx="9505056" cy="3283568"/>
        </p:xfrm>
        <a:graphic>
          <a:graphicData uri="http://schemas.openxmlformats.org/drawingml/2006/table">
            <a:tbl>
              <a:tblPr/>
              <a:tblGrid>
                <a:gridCol w="6048672"/>
                <a:gridCol w="3456384"/>
              </a:tblGrid>
              <a:tr h="410446"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Times New Roman"/>
                          <a:ea typeface="Calibri"/>
                          <a:cs typeface="Times New Roman"/>
                        </a:rPr>
                        <a:t>Квадратичная функция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74" marR="602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Times New Roman"/>
                          <a:ea typeface="Calibri"/>
                          <a:cs typeface="Times New Roman"/>
                        </a:rPr>
                        <a:t>Другие функции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74" marR="602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0446"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1)</a:t>
                      </a:r>
                      <a:r>
                        <a:rPr lang="ru-RU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у=3х</a:t>
                      </a:r>
                      <a:r>
                        <a:rPr lang="ru-RU" sz="1600" baseline="30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r>
                        <a:rPr lang="ru-RU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+15х+17                    </a:t>
                      </a:r>
                      <a:r>
                        <a:rPr lang="ru-RU" sz="16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2)</a:t>
                      </a:r>
                      <a:r>
                        <a:rPr lang="ru-RU" sz="1800">
                          <a:latin typeface="Times New Roman"/>
                          <a:ea typeface="Calibri"/>
                          <a:cs typeface="Times New Roman"/>
                        </a:rPr>
                        <a:t> у=-2х</a:t>
                      </a:r>
                      <a:r>
                        <a:rPr lang="ru-RU" sz="1800" baseline="30000"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r>
                        <a:rPr lang="ru-RU" sz="1800">
                          <a:latin typeface="Times New Roman"/>
                          <a:ea typeface="Calibri"/>
                          <a:cs typeface="Times New Roman"/>
                        </a:rPr>
                        <a:t>+6х-6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74" marR="602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у</a:t>
                      </a:r>
                      <a:r>
                        <a:rPr lang="ru-RU" sz="1800">
                          <a:latin typeface="Times New Roman"/>
                          <a:ea typeface="Calibri"/>
                          <a:cs typeface="Times New Roman"/>
                        </a:rPr>
                        <a:t> =5х-8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74" marR="602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0446"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Times New Roman"/>
                          <a:ea typeface="Calibri"/>
                          <a:cs typeface="Times New Roman"/>
                        </a:rPr>
                        <a:t>3)</a:t>
                      </a:r>
                      <a:r>
                        <a:rPr lang="ru-RU" sz="1800">
                          <a:latin typeface="Times New Roman"/>
                          <a:ea typeface="Calibri"/>
                          <a:cs typeface="Times New Roman"/>
                        </a:rPr>
                        <a:t> у=х</a:t>
                      </a:r>
                      <a:r>
                        <a:rPr lang="ru-RU" sz="1800" baseline="30000"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r>
                        <a:rPr lang="ru-RU" sz="1800">
                          <a:latin typeface="Times New Roman"/>
                          <a:ea typeface="Calibri"/>
                          <a:cs typeface="Times New Roman"/>
                        </a:rPr>
                        <a:t>+4х-21                 </a:t>
                      </a:r>
                      <a:r>
                        <a:rPr lang="ru-RU" sz="1800" b="1">
                          <a:latin typeface="Times New Roman"/>
                          <a:ea typeface="Calibri"/>
                          <a:cs typeface="Times New Roman"/>
                        </a:rPr>
                        <a:t>3*)</a:t>
                      </a:r>
                      <a:r>
                        <a:rPr lang="ru-RU" sz="1800">
                          <a:latin typeface="Times New Roman"/>
                          <a:ea typeface="Calibri"/>
                          <a:cs typeface="Times New Roman"/>
                        </a:rPr>
                        <a:t> у=(х-3)(х+7)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74" marR="602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у</a:t>
                      </a:r>
                      <a:r>
                        <a:rPr lang="ru-RU" sz="1800">
                          <a:latin typeface="Times New Roman"/>
                          <a:ea typeface="Calibri"/>
                          <a:cs typeface="Times New Roman"/>
                        </a:rPr>
                        <a:t> =7-3х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74" marR="602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0446"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4)</a:t>
                      </a:r>
                      <a:r>
                        <a:rPr lang="ru-RU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у=х</a:t>
                      </a:r>
                      <a:r>
                        <a:rPr lang="ru-RU" sz="1600" baseline="300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r>
                        <a:rPr lang="ru-RU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-10х+25                             </a:t>
                      </a:r>
                      <a:r>
                        <a:rPr lang="ru-RU" sz="16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4*)</a:t>
                      </a:r>
                      <a:r>
                        <a:rPr lang="ru-RU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800">
                          <a:latin typeface="Times New Roman"/>
                          <a:ea typeface="Calibri"/>
                          <a:cs typeface="Times New Roman"/>
                        </a:rPr>
                        <a:t>у=(х-5)</a:t>
                      </a:r>
                      <a:r>
                        <a:rPr lang="ru-RU" sz="1800" baseline="30000"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74" marR="602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у</a:t>
                      </a:r>
                      <a:r>
                        <a:rPr lang="ru-RU" sz="1800">
                          <a:latin typeface="Times New Roman"/>
                          <a:ea typeface="Calibri"/>
                          <a:cs typeface="Times New Roman"/>
                        </a:rPr>
                        <a:t> =х</a:t>
                      </a:r>
                      <a:r>
                        <a:rPr lang="ru-RU" sz="1800" baseline="30000"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r>
                        <a:rPr lang="ru-RU" sz="1800">
                          <a:latin typeface="Times New Roman"/>
                          <a:ea typeface="Calibri"/>
                          <a:cs typeface="Times New Roman"/>
                        </a:rPr>
                        <a:t>-6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74" marR="602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0446"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Times New Roman"/>
                          <a:ea typeface="Calibri"/>
                          <a:cs typeface="Times New Roman"/>
                        </a:rPr>
                        <a:t>5)</a:t>
                      </a:r>
                      <a:r>
                        <a:rPr lang="ru-RU" sz="1800">
                          <a:latin typeface="Times New Roman"/>
                          <a:ea typeface="Calibri"/>
                          <a:cs typeface="Times New Roman"/>
                        </a:rPr>
                        <a:t> у=12-6х+3х</a:t>
                      </a:r>
                      <a:r>
                        <a:rPr lang="ru-RU" sz="1800" baseline="30000"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r>
                        <a:rPr lang="ru-RU" sz="1800">
                          <a:latin typeface="Times New Roman"/>
                          <a:ea typeface="Calibri"/>
                          <a:cs typeface="Times New Roman"/>
                        </a:rPr>
                        <a:t>      </a:t>
                      </a:r>
                      <a:r>
                        <a:rPr lang="ru-RU" sz="1800" b="1">
                          <a:latin typeface="Times New Roman"/>
                          <a:ea typeface="Calibri"/>
                          <a:cs typeface="Times New Roman"/>
                        </a:rPr>
                        <a:t>5*)</a:t>
                      </a:r>
                      <a:r>
                        <a:rPr lang="ru-RU" sz="1800">
                          <a:latin typeface="Times New Roman"/>
                          <a:ea typeface="Calibri"/>
                          <a:cs typeface="Times New Roman"/>
                        </a:rPr>
                        <a:t> у=3(4-2х+х</a:t>
                      </a:r>
                      <a:r>
                        <a:rPr lang="ru-RU" sz="1800" baseline="30000"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r>
                        <a:rPr lang="ru-RU" sz="1800">
                          <a:latin typeface="Times New Roman"/>
                          <a:ea typeface="Calibri"/>
                          <a:cs typeface="Times New Roman"/>
                        </a:rPr>
                        <a:t>)        </a:t>
                      </a:r>
                      <a:r>
                        <a:rPr lang="ru-RU" sz="1800" b="1">
                          <a:latin typeface="Times New Roman"/>
                          <a:ea typeface="Calibri"/>
                          <a:cs typeface="Times New Roman"/>
                        </a:rPr>
                        <a:t>5**)</a:t>
                      </a:r>
                      <a:r>
                        <a:rPr lang="ru-RU" sz="1800">
                          <a:latin typeface="Times New Roman"/>
                          <a:ea typeface="Calibri"/>
                          <a:cs typeface="Times New Roman"/>
                        </a:rPr>
                        <a:t> у=3(2-х)</a:t>
                      </a:r>
                      <a:r>
                        <a:rPr lang="ru-RU" sz="1800" baseline="30000"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74" marR="602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Calibri"/>
                          <a:cs typeface="Times New Roman"/>
                        </a:rPr>
                        <a:t>у=х</a:t>
                      </a:r>
                      <a:r>
                        <a:rPr lang="ru-RU" sz="1800" baseline="30000"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r>
                        <a:rPr lang="ru-RU" sz="1800">
                          <a:latin typeface="Times New Roman"/>
                          <a:ea typeface="Calibri"/>
                          <a:cs typeface="Times New Roman"/>
                        </a:rPr>
                        <a:t>+6х</a:t>
                      </a:r>
                      <a:r>
                        <a:rPr lang="ru-RU" sz="1800" baseline="30000"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r>
                        <a:rPr lang="ru-RU" sz="1800">
                          <a:latin typeface="Times New Roman"/>
                          <a:ea typeface="Calibri"/>
                          <a:cs typeface="Times New Roman"/>
                        </a:rPr>
                        <a:t>-3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74" marR="602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0446"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Times New Roman"/>
                          <a:ea typeface="Calibri"/>
                          <a:cs typeface="Times New Roman"/>
                        </a:rPr>
                        <a:t>6)</a:t>
                      </a:r>
                      <a:r>
                        <a:rPr lang="ru-RU" sz="1800">
                          <a:latin typeface="Times New Roman"/>
                          <a:ea typeface="Calibri"/>
                          <a:cs typeface="Times New Roman"/>
                        </a:rPr>
                        <a:t> у=х</a:t>
                      </a:r>
                      <a:r>
                        <a:rPr lang="ru-RU" sz="1800" baseline="30000"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r>
                        <a:rPr lang="ru-RU" sz="1800">
                          <a:latin typeface="Times New Roman"/>
                          <a:ea typeface="Calibri"/>
                          <a:cs typeface="Times New Roman"/>
                        </a:rPr>
                        <a:t>+4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74" marR="602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у</a:t>
                      </a:r>
                      <a:r>
                        <a:rPr lang="ru-RU" sz="1800">
                          <a:latin typeface="Times New Roman"/>
                          <a:ea typeface="Calibri"/>
                          <a:cs typeface="Times New Roman"/>
                        </a:rPr>
                        <a:t> =1/х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74" marR="602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0446"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Times New Roman"/>
                          <a:ea typeface="Calibri"/>
                          <a:cs typeface="Times New Roman"/>
                        </a:rPr>
                        <a:t>7)</a:t>
                      </a:r>
                      <a:r>
                        <a:rPr lang="ru-RU" sz="1800">
                          <a:latin typeface="Times New Roman"/>
                          <a:ea typeface="Calibri"/>
                          <a:cs typeface="Times New Roman"/>
                        </a:rPr>
                        <a:t> у=-х</a:t>
                      </a:r>
                      <a:r>
                        <a:rPr lang="ru-RU" sz="1800" baseline="30000"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r>
                        <a:rPr lang="ru-RU" sz="1800">
                          <a:latin typeface="Times New Roman"/>
                          <a:ea typeface="Calibri"/>
                          <a:cs typeface="Times New Roman"/>
                        </a:rPr>
                        <a:t>+4х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74" marR="602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endParaRPr lang="ru-RU" sz="18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0274" marR="602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0446"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Times New Roman"/>
                          <a:ea typeface="Calibri"/>
                          <a:cs typeface="Times New Roman"/>
                        </a:rPr>
                        <a:t>8)</a:t>
                      </a:r>
                      <a:r>
                        <a:rPr lang="ru-RU" sz="1800">
                          <a:latin typeface="Times New Roman"/>
                          <a:ea typeface="Calibri"/>
                          <a:cs typeface="Times New Roman"/>
                        </a:rPr>
                        <a:t> у=х</a:t>
                      </a:r>
                      <a:r>
                        <a:rPr lang="ru-RU" sz="1800" baseline="30000"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r>
                        <a:rPr lang="ru-RU" sz="1800">
                          <a:latin typeface="Times New Roman"/>
                          <a:ea typeface="Calibri"/>
                          <a:cs typeface="Times New Roman"/>
                        </a:rPr>
                        <a:t>-4             </a:t>
                      </a:r>
                      <a:r>
                        <a:rPr lang="ru-RU" sz="1800" b="1">
                          <a:latin typeface="Times New Roman"/>
                          <a:ea typeface="Calibri"/>
                          <a:cs typeface="Times New Roman"/>
                        </a:rPr>
                        <a:t>8*)</a:t>
                      </a:r>
                      <a:r>
                        <a:rPr lang="ru-RU" sz="1800">
                          <a:latin typeface="Times New Roman"/>
                          <a:ea typeface="Calibri"/>
                          <a:cs typeface="Times New Roman"/>
                        </a:rPr>
                        <a:t> у=(х-2)(х+2)</a:t>
                      </a:r>
                      <a:endParaRPr lang="ru-RU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274" marR="602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0274" marR="602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3574132" y="620688"/>
            <a:ext cx="546919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/>
              <a:t>Какие из функций являются квадратичными?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7204263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7DC1BBB0-96F0-4077-A278-0F3FB5C104D3}" type="slidenum">
              <a:rPr lang="ru-RU" smtClean="0"/>
              <a:pPr rtl="0"/>
              <a:t>7</a:t>
            </a:fld>
            <a:endParaRPr lang="ru-RU" dirty="0"/>
          </a:p>
        </p:txBody>
      </p:sp>
      <p:pic>
        <p:nvPicPr>
          <p:cNvPr id="36884" name="Picture 20"/>
          <p:cNvPicPr>
            <a:picLocks noChangeAspect="1" noChangeArrowheads="1"/>
          </p:cNvPicPr>
          <p:nvPr/>
        </p:nvPicPr>
        <p:blipFill>
          <a:blip r:embed="rId3"/>
          <a:srcRect l="7546" t="29720" r="12759" b="9012"/>
          <a:stretch>
            <a:fillRect/>
          </a:stretch>
        </p:blipFill>
        <p:spPr bwMode="auto">
          <a:xfrm>
            <a:off x="1341884" y="1268760"/>
            <a:ext cx="10369152" cy="4248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885" name="Rectangle 21"/>
          <p:cNvSpPr>
            <a:spLocks noChangeArrowheads="1"/>
          </p:cNvSpPr>
          <p:nvPr/>
        </p:nvSpPr>
        <p:spPr bwMode="auto">
          <a:xfrm>
            <a:off x="3502124" y="404664"/>
            <a:ext cx="576064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Графиком квадратичной функции является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ПАРАБОЛА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204263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7DC1BBB0-96F0-4077-A278-0F3FB5C104D3}" type="slidenum">
              <a:rPr lang="ru-RU" smtClean="0"/>
              <a:pPr rtl="0"/>
              <a:t>8</a:t>
            </a:fld>
            <a:endParaRPr lang="ru-RU" dirty="0"/>
          </a:p>
        </p:txBody>
      </p:sp>
      <p:pic>
        <p:nvPicPr>
          <p:cNvPr id="8193" name="Picture 1"/>
          <p:cNvPicPr>
            <a:picLocks noChangeAspect="1" noChangeArrowheads="1"/>
          </p:cNvPicPr>
          <p:nvPr/>
        </p:nvPicPr>
        <p:blipFill>
          <a:blip r:embed="rId3"/>
          <a:srcRect l="32451" t="23489" r="32683" b="11089"/>
          <a:stretch>
            <a:fillRect/>
          </a:stretch>
        </p:blipFill>
        <p:spPr bwMode="auto">
          <a:xfrm>
            <a:off x="3574132" y="188640"/>
            <a:ext cx="5688632" cy="56886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4" name="Rectangle 2"/>
          <p:cNvSpPr>
            <a:spLocks noChangeArrowheads="1"/>
          </p:cNvSpPr>
          <p:nvPr/>
        </p:nvSpPr>
        <p:spPr bwMode="auto">
          <a:xfrm>
            <a:off x="4294212" y="5918503"/>
            <a:ext cx="458224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Ответ: 3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Проверка: верно 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1 балл, неверно 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0 баллов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2042638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1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819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4" grpId="0" build="allAtOnce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7DC1BBB0-96F0-4077-A278-0F3FB5C104D3}" type="slidenum">
              <a:rPr lang="ru-RU" smtClean="0"/>
              <a:pPr rtl="0"/>
              <a:t>9</a:t>
            </a:fld>
            <a:endParaRPr lang="ru-RU" dirty="0"/>
          </a:p>
        </p:txBody>
      </p:sp>
      <p:pic>
        <p:nvPicPr>
          <p:cNvPr id="38915" name="Picture 3"/>
          <p:cNvPicPr>
            <a:picLocks noChangeAspect="1" noChangeArrowheads="1"/>
          </p:cNvPicPr>
          <p:nvPr/>
        </p:nvPicPr>
        <p:blipFill>
          <a:blip r:embed="rId3"/>
          <a:srcRect l="14580" t="24039" r="14580" b="11577"/>
          <a:stretch>
            <a:fillRect/>
          </a:stretch>
        </p:blipFill>
        <p:spPr bwMode="auto">
          <a:xfrm>
            <a:off x="1458026" y="332656"/>
            <a:ext cx="10108994" cy="4896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8916" name="Rectangle 4"/>
          <p:cNvSpPr>
            <a:spLocks noChangeArrowheads="1"/>
          </p:cNvSpPr>
          <p:nvPr/>
        </p:nvSpPr>
        <p:spPr bwMode="auto">
          <a:xfrm>
            <a:off x="4150196" y="5556231"/>
            <a:ext cx="4942285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sz="14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Ответ:4123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Проверка: верно – 1 балл, неверно – 0 баллов </a:t>
            </a:r>
          </a:p>
        </p:txBody>
      </p:sp>
    </p:spTree>
    <p:extLst>
      <p:ext uri="{BB962C8B-B14F-4D97-AF65-F5344CB8AC3E}">
        <p14:creationId xmlns:p14="http://schemas.microsoft.com/office/powerpoint/2010/main" xmlns="" val="172042638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89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89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16" grpId="0" build="allAtOnce"/>
    </p:bldLst>
  </p:timing>
</p:sld>
</file>

<file path=ppt/theme/theme1.xml><?xml version="1.0" encoding="utf-8"?>
<a:theme xmlns:a="http://schemas.openxmlformats.org/drawingml/2006/main" name="Математика 16 х 9">
  <a:themeElements>
    <a:clrScheme name="Math_16x9">
      <a:dk1>
        <a:srgbClr val="465562"/>
      </a:dk1>
      <a:lt1>
        <a:srgbClr val="FFFFFF"/>
      </a:lt1>
      <a:dk2>
        <a:srgbClr val="000000"/>
      </a:dk2>
      <a:lt2>
        <a:srgbClr val="F2ECE2"/>
      </a:lt2>
      <a:accent1>
        <a:srgbClr val="9BAAB7"/>
      </a:accent1>
      <a:accent2>
        <a:srgbClr val="B8D082"/>
      </a:accent2>
      <a:accent3>
        <a:srgbClr val="EFDB85"/>
      </a:accent3>
      <a:accent4>
        <a:srgbClr val="E8A565"/>
      </a:accent4>
      <a:accent5>
        <a:srgbClr val="BC9AAE"/>
      </a:accent5>
      <a:accent6>
        <a:srgbClr val="BABABA"/>
      </a:accent6>
      <a:hlink>
        <a:srgbClr val="8FC48C"/>
      </a:hlink>
      <a:folHlink>
        <a:srgbClr val="969696"/>
      </a:folHlink>
    </a:clrScheme>
    <a:fontScheme name="Euphemia">
      <a:majorFont>
        <a:latin typeface="Euphemia"/>
        <a:ea typeface=""/>
        <a:cs typeface=""/>
      </a:majorFont>
      <a:minorFont>
        <a:latin typeface="Euphemi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_16309082_TF02787947.potx" id="{3964D7A7-1B85-4031-AAD6-1B50F98CF473}" vid="{CAF00616-F4D4-4454-9A4A-5919532F2D53}"/>
    </a:ext>
  </a:extLst>
</a:theme>
</file>

<file path=ppt/theme/theme2.xml><?xml version="1.0" encoding="utf-8"?>
<a:theme xmlns:a="http://schemas.openxmlformats.org/drawingml/2006/main" name="Тема Office">
  <a:themeElements>
    <a:clrScheme name="Math_16x9">
      <a:dk1>
        <a:srgbClr val="465562"/>
      </a:dk1>
      <a:lt1>
        <a:srgbClr val="FFFFFF"/>
      </a:lt1>
      <a:dk2>
        <a:srgbClr val="000000"/>
      </a:dk2>
      <a:lt2>
        <a:srgbClr val="F2ECE2"/>
      </a:lt2>
      <a:accent1>
        <a:srgbClr val="9BAAB7"/>
      </a:accent1>
      <a:accent2>
        <a:srgbClr val="B8D082"/>
      </a:accent2>
      <a:accent3>
        <a:srgbClr val="EFDB85"/>
      </a:accent3>
      <a:accent4>
        <a:srgbClr val="E8A565"/>
      </a:accent4>
      <a:accent5>
        <a:srgbClr val="BC9AAE"/>
      </a:accent5>
      <a:accent6>
        <a:srgbClr val="BABABA"/>
      </a:accent6>
      <a:hlink>
        <a:srgbClr val="8FC48C"/>
      </a:hlink>
      <a:folHlink>
        <a:srgbClr val="A97C96"/>
      </a:folHlink>
    </a:clrScheme>
    <a:fontScheme name="Euphemia">
      <a:majorFont>
        <a:latin typeface="Euphemia"/>
        <a:ea typeface=""/>
        <a:cs typeface=""/>
      </a:majorFont>
      <a:minorFont>
        <a:latin typeface="Euphemi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Math_16x9">
      <a:dk1>
        <a:srgbClr val="465562"/>
      </a:dk1>
      <a:lt1>
        <a:srgbClr val="FFFFFF"/>
      </a:lt1>
      <a:dk2>
        <a:srgbClr val="000000"/>
      </a:dk2>
      <a:lt2>
        <a:srgbClr val="F2ECE2"/>
      </a:lt2>
      <a:accent1>
        <a:srgbClr val="9BAAB7"/>
      </a:accent1>
      <a:accent2>
        <a:srgbClr val="B8D082"/>
      </a:accent2>
      <a:accent3>
        <a:srgbClr val="EFDB85"/>
      </a:accent3>
      <a:accent4>
        <a:srgbClr val="E8A565"/>
      </a:accent4>
      <a:accent5>
        <a:srgbClr val="BC9AAE"/>
      </a:accent5>
      <a:accent6>
        <a:srgbClr val="BABABA"/>
      </a:accent6>
      <a:hlink>
        <a:srgbClr val="8FC48C"/>
      </a:hlink>
      <a:folHlink>
        <a:srgbClr val="A97C96"/>
      </a:folHlink>
    </a:clrScheme>
    <a:fontScheme name="Euphemia">
      <a:majorFont>
        <a:latin typeface="Euphemia"/>
        <a:ea typeface=""/>
        <a:cs typeface=""/>
      </a:majorFont>
      <a:minorFont>
        <a:latin typeface="Euphemi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Презентация по математике с числом «Пи» (широкоэкранный формат)</Template>
  <TotalTime>275</TotalTime>
  <Words>282</Words>
  <Application>Microsoft Office PowerPoint</Application>
  <PresentationFormat>Произвольный</PresentationFormat>
  <Paragraphs>89</Paragraphs>
  <Slides>20</Slides>
  <Notes>20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Математика 16 х 9</vt:lpstr>
      <vt:lpstr>«Квадратичная функция» (повторительно-обобщающий урок)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ТЕМА: Финансовая грамотность школьника и практико- ориентированное задание 17 ЕГЭ (текстовая задача с экономическим содержанием)</dc:title>
  <dc:creator>KAT</dc:creator>
  <cp:lastModifiedBy>User</cp:lastModifiedBy>
  <cp:revision>37</cp:revision>
  <dcterms:created xsi:type="dcterms:W3CDTF">2018-11-25T18:27:52Z</dcterms:created>
  <dcterms:modified xsi:type="dcterms:W3CDTF">2018-12-11T20:29:52Z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nternalTags">
    <vt:lpwstr/>
  </property>
  <property fmtid="{D5CDD505-2E9C-101B-9397-08002B2CF9AE}" pid="3" name="ContentTypeId">
    <vt:lpwstr>0x010100AA3F7D94069FF64A86F7DFF56D60E3BE</vt:lpwstr>
  </property>
  <property fmtid="{D5CDD505-2E9C-101B-9397-08002B2CF9AE}" pid="4" name="FeatureTags">
    <vt:lpwstr/>
  </property>
  <property fmtid="{D5CDD505-2E9C-101B-9397-08002B2CF9AE}" pid="5" name="LocalizationTags">
    <vt:lpwstr/>
  </property>
  <property fmtid="{D5CDD505-2E9C-101B-9397-08002B2CF9AE}" pid="6" name="CampaignTags">
    <vt:lpwstr/>
  </property>
  <property fmtid="{D5CDD505-2E9C-101B-9397-08002B2CF9AE}" pid="7" name="ScenarioTags">
    <vt:lpwstr/>
  </property>
</Properties>
</file>