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3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6" r:id="rId8"/>
    <p:sldId id="268" r:id="rId9"/>
    <p:sldId id="267" r:id="rId10"/>
    <p:sldId id="269" r:id="rId11"/>
    <p:sldId id="276" r:id="rId12"/>
    <p:sldId id="277" r:id="rId13"/>
    <p:sldId id="283" r:id="rId14"/>
    <p:sldId id="279" r:id="rId15"/>
    <p:sldId id="28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81" d="100"/>
          <a:sy n="81" d="100"/>
        </p:scale>
        <p:origin x="-9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015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884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8478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512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7818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281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99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44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338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389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348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173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54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15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710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21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A84B1-4D5C-415D-BB57-B51E142AD961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05AB2FC-5FF5-4A64-8412-967993E4F9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30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37" r:id="rId14"/>
    <p:sldLayoutId id="2147483938" r:id="rId15"/>
    <p:sldLayoutId id="21474839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0436" y="174487"/>
            <a:ext cx="7063408" cy="3581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2018-2019 учебный год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</a:t>
            </a:r>
            <a:b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49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«Предметно-пространственная среда»</a:t>
            </a:r>
            <a:endParaRPr lang="ru-RU" sz="49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9217" y="4813300"/>
            <a:ext cx="7275443" cy="174836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Лантрат Ирина Алексеевна, воспитатель, 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комбинированного вида № 16»,</a:t>
            </a:r>
          </a:p>
          <a:p>
            <a:pPr algn="just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г.Воронеж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Левобережный район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80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blob:https://www.icloud.com/e5a93f82-c892-4200-a3a3-e5524d52a8b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8192" y="1926814"/>
            <a:ext cx="6308034" cy="47310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90" y="160338"/>
            <a:ext cx="5277816" cy="395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29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87800" y="106017"/>
            <a:ext cx="416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СПОКОЙНЫЙ СЕКТОР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14838" y="4833371"/>
            <a:ext cx="29295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Спокойный сектор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 Центр Изо.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 Центр книги.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 Центр природы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914" y="707571"/>
            <a:ext cx="440055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8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729" y="152400"/>
            <a:ext cx="6865257" cy="51489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5129" y="1719943"/>
            <a:ext cx="3934148" cy="501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77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7095" y="374373"/>
            <a:ext cx="8203095" cy="615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04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8744" y="187139"/>
            <a:ext cx="87458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СРЕДЫ ДЛЯ ДИАЛОГА С РОДИТЕЛЯМИ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301" y="925477"/>
            <a:ext cx="9580770" cy="538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35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374" y="586408"/>
            <a:ext cx="7792278" cy="5844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000" y="1219200"/>
            <a:ext cx="2819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</a:p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(ранний возраст, младший, средний, старший, </a:t>
            </a:r>
            <a:r>
              <a:rPr lang="ru-RU" sz="2000" u="sng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подготовительный-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нужное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подчеркнуть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руппы с четырех точек по периметру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4322" y="3010985"/>
            <a:ext cx="4080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 в группу нижняя правая точка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03900" y="3010985"/>
            <a:ext cx="2376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Нижняя левая точка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8761" y="6360875"/>
            <a:ext cx="2496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Верхняя левая точка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0555" y="6360875"/>
            <a:ext cx="3162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Верхняя правая точка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22" y="229080"/>
            <a:ext cx="3644348" cy="273326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104" y="3477941"/>
            <a:ext cx="3754783" cy="28160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448" y="3478527"/>
            <a:ext cx="3843131" cy="288234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273" y="229080"/>
            <a:ext cx="3887306" cy="278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54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01100" y="1574800"/>
            <a:ext cx="2667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Рабочий сектор: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Центр познавательной и исследовательской деятельности.</a:t>
            </a:r>
          </a:p>
          <a:p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buAutoNum type="arabicPeriod" startAt="2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Центр продуктивной и творческой деятельности.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17" y="399127"/>
            <a:ext cx="7824531" cy="5868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40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04618" y="184091"/>
            <a:ext cx="4471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СЕКТОР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2298" y="5745313"/>
            <a:ext cx="2217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сектор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45145" y="5752292"/>
            <a:ext cx="2273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сектор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500" y="1073601"/>
            <a:ext cx="5451700" cy="40887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6561" y="1215107"/>
            <a:ext cx="3427982" cy="419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51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2870" y="251792"/>
            <a:ext cx="7553739" cy="56653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42597" y="6183355"/>
            <a:ext cx="2470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сектор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91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2321" y="796330"/>
            <a:ext cx="7113709" cy="533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92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40832" y="212271"/>
            <a:ext cx="3296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СЕКТОР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78900" y="1003300"/>
            <a:ext cx="23495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сектор включает в себя:</a:t>
            </a: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игры.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двигательной активности.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Центр музыкально- театрализованной деятельности.</a:t>
            </a:r>
          </a:p>
          <a:p>
            <a:pPr marL="342900" indent="-342900">
              <a:buAutoNum type="arabicPeriod"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907183"/>
            <a:ext cx="7252252" cy="543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92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76435" y="828734"/>
            <a:ext cx="2615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сектор</a:t>
            </a:r>
            <a:endParaRPr lang="ru-RU" sz="2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47" y="461665"/>
            <a:ext cx="5303750" cy="397781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5296" y="2284121"/>
            <a:ext cx="5747617" cy="431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75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057" y="522514"/>
            <a:ext cx="7935685" cy="595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77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268</TotalTime>
  <Words>135</Words>
  <Application>Microsoft Office PowerPoint</Application>
  <PresentationFormat>Произвольный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Легкий дым</vt:lpstr>
      <vt:lpstr>2018-2019 учебный год  Подготовительная группа Тема: «Предметно-пространственная среда»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2018-2019 учебный год  Старшая группа. Тема: «Осень- золотая пора»</dc:title>
  <dc:creator>User</dc:creator>
  <cp:lastModifiedBy>111</cp:lastModifiedBy>
  <cp:revision>34</cp:revision>
  <dcterms:created xsi:type="dcterms:W3CDTF">2018-11-04T19:09:55Z</dcterms:created>
  <dcterms:modified xsi:type="dcterms:W3CDTF">2018-12-18T06:00:49Z</dcterms:modified>
</cp:coreProperties>
</file>