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32" r:id="rId2"/>
    <p:sldMasterId id="2147483744" r:id="rId3"/>
    <p:sldMasterId id="2147483768" r:id="rId4"/>
  </p:sldMasterIdLst>
  <p:sldIdLst>
    <p:sldId id="270" r:id="rId5"/>
    <p:sldId id="271" r:id="rId6"/>
    <p:sldId id="272" r:id="rId7"/>
    <p:sldId id="27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7511-3E29-4F33-B0FC-4C78367A4EA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801C6-AB45-4FC7-97E6-00E00EB198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709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7511-3E29-4F33-B0FC-4C78367A4EA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801C6-AB45-4FC7-97E6-00E00EB198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55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7511-3E29-4F33-B0FC-4C78367A4EA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801C6-AB45-4FC7-97E6-00E00EB198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40737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7511-3E29-4F33-B0FC-4C78367A4EA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801C6-AB45-4FC7-97E6-00E00EB198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5989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7511-3E29-4F33-B0FC-4C78367A4EA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801C6-AB45-4FC7-97E6-00E00EB198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9122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55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80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7511-3E29-4F33-B0FC-4C78367A4EA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801C6-AB45-4FC7-97E6-00E00EB198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1114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7511-3E29-4F33-B0FC-4C78367A4EA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801C6-AB45-4FC7-97E6-00E00EB198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6027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7511-3E29-4F33-B0FC-4C78367A4EA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801C6-AB45-4FC7-97E6-00E00EB198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13895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7511-3E29-4F33-B0FC-4C78367A4EA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801C6-AB45-4FC7-97E6-00E00EB198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8669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7511-3E29-4F33-B0FC-4C78367A4EA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801C6-AB45-4FC7-97E6-00E00EB198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75812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42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7511-3E29-4F33-B0FC-4C78367A4EA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801C6-AB45-4FC7-97E6-00E00EB198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6310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7511-3E29-4F33-B0FC-4C78367A4EA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801C6-AB45-4FC7-97E6-00E00EB198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7805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42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7511-3E29-4F33-B0FC-4C78367A4EA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801C6-AB45-4FC7-97E6-00E00EB198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3501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7511-3E29-4F33-B0FC-4C78367A4EA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801C6-AB45-4FC7-97E6-00E00EB198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694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2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7511-3E29-4F33-B0FC-4C78367A4EA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801C6-AB45-4FC7-97E6-00E00EB198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61255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7511-3E29-4F33-B0FC-4C78367A4EA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801C6-AB45-4FC7-97E6-00E00EB198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3398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7511-3E29-4F33-B0FC-4C78367A4EA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801C6-AB45-4FC7-97E6-00E00EB198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42062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7511-3E29-4F33-B0FC-4C78367A4EA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801C6-AB45-4FC7-97E6-00E00EB198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641847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7511-3E29-4F33-B0FC-4C78367A4EA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801C6-AB45-4FC7-97E6-00E00EB198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95944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7511-3E29-4F33-B0FC-4C78367A4EA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801C6-AB45-4FC7-97E6-00E00EB198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7811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7511-3E29-4F33-B0FC-4C78367A4EA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801C6-AB45-4FC7-97E6-00E00EB198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63140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7511-3E29-4F33-B0FC-4C78367A4EA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801C6-AB45-4FC7-97E6-00E00EB198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21816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6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9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7511-3E29-4F33-B0FC-4C78367A4EA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801C6-AB45-4FC7-97E6-00E00EB198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58279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7511-3E29-4F33-B0FC-4C78367A4EA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801C6-AB45-4FC7-97E6-00E00EB198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03472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7511-3E29-4F33-B0FC-4C78367A4EA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801C6-AB45-4FC7-97E6-00E00EB198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24005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7511-3E29-4F33-B0FC-4C78367A4EA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801C6-AB45-4FC7-97E6-00E00EB198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175129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7511-3E29-4F33-B0FC-4C78367A4EA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801C6-AB45-4FC7-97E6-00E00EB198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23168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7511-3E29-4F33-B0FC-4C78367A4EA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4801C6-AB45-4FC7-97E6-00E00EB198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7511-3E29-4F33-B0FC-4C78367A4EA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801C6-AB45-4FC7-97E6-00E00EB198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7511-3E29-4F33-B0FC-4C78367A4EA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801C6-AB45-4FC7-97E6-00E00EB198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7511-3E29-4F33-B0FC-4C78367A4EA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801C6-AB45-4FC7-97E6-00E00EB198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7511-3E29-4F33-B0FC-4C78367A4EA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801C6-AB45-4FC7-97E6-00E00EB198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7511-3E29-4F33-B0FC-4C78367A4EA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801C6-AB45-4FC7-97E6-00E00EB198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7511-3E29-4F33-B0FC-4C78367A4EA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801C6-AB45-4FC7-97E6-00E00EB198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399301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7511-3E29-4F33-B0FC-4C78367A4EA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801C6-AB45-4FC7-97E6-00E00EB198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7511-3E29-4F33-B0FC-4C78367A4EA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801C6-AB45-4FC7-97E6-00E00EB198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7511-3E29-4F33-B0FC-4C78367A4EA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801C6-AB45-4FC7-97E6-00E00EB198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7511-3E29-4F33-B0FC-4C78367A4EA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801C6-AB45-4FC7-97E6-00E00EB198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7511-3E29-4F33-B0FC-4C78367A4EA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801C6-AB45-4FC7-97E6-00E00EB198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9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7511-3E29-4F33-B0FC-4C78367A4EA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801C6-AB45-4FC7-97E6-00E00EB198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2450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7511-3E29-4F33-B0FC-4C78367A4EA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801C6-AB45-4FC7-97E6-00E00EB198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666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7511-3E29-4F33-B0FC-4C78367A4EA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801C6-AB45-4FC7-97E6-00E00EB198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937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5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7511-3E29-4F33-B0FC-4C78367A4EA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801C6-AB45-4FC7-97E6-00E00EB198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38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5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07511-3E29-4F33-B0FC-4C78367A4EA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801C6-AB45-4FC7-97E6-00E00EB198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749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8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407511-3E29-4F33-B0FC-4C78367A4EA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8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8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4801C6-AB45-4FC7-97E6-00E00EB198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0306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6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407511-3E29-4F33-B0FC-4C78367A4EA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67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6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4801C6-AB45-4FC7-97E6-00E00EB198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9355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407511-3E29-4F33-B0FC-4C78367A4EA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4801C6-AB45-4FC7-97E6-00E00EB198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654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27407511-3E29-4F33-B0FC-4C78367A4EAF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18.12.2018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924801C6-AB45-4FC7-97E6-00E00EB1989F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jp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6.jpeg"/><Relationship Id="rId4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34164"/>
            <a:ext cx="7886700" cy="1466036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8800" b="1" dirty="0"/>
              <a:t>Шариковые ручки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наконечника! Главное в идеальной шариковой ручке крошечный - металлический шарик на кончике. Во время письма на кончик ручки оказывается огромное давление. Поэтому шарик изготавливают из крепкого металла</a:t>
            </a:r>
          </a:p>
          <a:p>
            <a:pPr marL="0" indent="0" algn="ctr">
              <a:buClr>
                <a:srgbClr val="FF0000"/>
              </a:buClr>
              <a:buNone/>
            </a:pPr>
            <a:endParaRPr lang="ru-RU" sz="2000" dirty="0">
              <a:solidFill>
                <a:srgbClr val="FF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Clr>
                <a:srgbClr val="FF0000"/>
              </a:buClr>
              <a:buNone/>
            </a:pPr>
            <a:endParaRPr lang="ru-RU" sz="2000" dirty="0">
              <a:solidFill>
                <a:srgbClr val="FF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Clr>
                <a:srgbClr val="FF0000"/>
              </a:buClr>
              <a:buNone/>
            </a:pPr>
            <a:endParaRPr lang="ru-RU" sz="2000" dirty="0">
              <a:solidFill>
                <a:srgbClr val="FF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Clr>
                <a:srgbClr val="FF0000"/>
              </a:buClr>
              <a:buNone/>
            </a:pPr>
            <a:endParaRPr lang="ru-RU" sz="2000" dirty="0">
              <a:solidFill>
                <a:srgbClr val="FF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Clr>
                <a:srgbClr val="FF0000"/>
              </a:buClr>
              <a:buNone/>
            </a:pP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Clr>
                <a:srgbClr val="FF0000"/>
              </a:buClr>
              <a:buNone/>
            </a:pP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Трубки для стержня изготавливают из полипропилена. Его растягивают и нарезают.</a:t>
            </a:r>
          </a:p>
          <a:p>
            <a:pPr algn="ctr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Заполняют трубочки чернилами на масляной основе.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62" y="3166904"/>
            <a:ext cx="1668780" cy="16687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0413" y="3166904"/>
            <a:ext cx="2225555" cy="16687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7695" y="3166904"/>
            <a:ext cx="2225040" cy="16687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0994" y="3166904"/>
            <a:ext cx="1669599" cy="1668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721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54004"/>
            <a:ext cx="7886700" cy="6703996"/>
          </a:xfrm>
        </p:spPr>
        <p:txBody>
          <a:bodyPr>
            <a:normAutofit lnSpcReduction="10000"/>
          </a:bodyPr>
          <a:lstStyle/>
          <a:p>
            <a:pPr algn="ctr">
              <a:buClr>
                <a:srgbClr val="FF0000"/>
              </a:buClr>
              <a:buFont typeface="Wingdings" panose="05000000000000000000" pitchFamily="2" charset="2"/>
              <a:buChar char="v"/>
            </a:pPr>
            <a:endParaRPr lang="ru-RU" dirty="0">
              <a:solidFill>
                <a:srgbClr val="FF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Clr>
                <a:srgbClr val="FF0000"/>
              </a:buClr>
              <a:buFont typeface="Wingdings" panose="05000000000000000000" pitchFamily="2" charset="2"/>
              <a:buChar char="v"/>
            </a:pPr>
            <a:endParaRPr lang="ru-RU" dirty="0">
              <a:solidFill>
                <a:srgbClr val="FF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ru-RU" dirty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 больше масла добавят, тем ярче будет цвет ручки!</a:t>
            </a:r>
          </a:p>
          <a:p>
            <a:pPr algn="ctr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ru-RU" dirty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Далее специальная машина вставляет стержни в корпус ручки.</a:t>
            </a:r>
          </a:p>
          <a:p>
            <a:pPr algn="ctr">
              <a:buClr>
                <a:srgbClr val="FF0000"/>
              </a:buClr>
              <a:buFont typeface="Wingdings" panose="05000000000000000000" pitchFamily="2" charset="2"/>
              <a:buChar char="v"/>
            </a:pPr>
            <a:endParaRPr lang="ru-RU" dirty="0">
              <a:solidFill>
                <a:srgbClr val="FF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Clr>
                <a:srgbClr val="FF0000"/>
              </a:buClr>
              <a:buFont typeface="Wingdings" panose="05000000000000000000" pitchFamily="2" charset="2"/>
              <a:buChar char="v"/>
            </a:pPr>
            <a:endParaRPr lang="ru-RU" dirty="0">
              <a:solidFill>
                <a:srgbClr val="FF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Clr>
                <a:srgbClr val="FF0000"/>
              </a:buClr>
              <a:buFont typeface="Wingdings" panose="05000000000000000000" pitchFamily="2" charset="2"/>
              <a:buChar char="v"/>
            </a:pPr>
            <a:endParaRPr lang="ru-RU" dirty="0">
              <a:solidFill>
                <a:srgbClr val="FF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Clr>
                <a:srgbClr val="FF0000"/>
              </a:buClr>
              <a:buNone/>
            </a:pPr>
            <a:endParaRPr lang="ru-RU" dirty="0">
              <a:solidFill>
                <a:srgbClr val="FF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Clr>
                <a:srgbClr val="FF0000"/>
              </a:buClr>
              <a:buFont typeface="Wingdings" panose="05000000000000000000" pitchFamily="2" charset="2"/>
              <a:buChar char="v"/>
            </a:pPr>
            <a:endParaRPr lang="ru-RU" dirty="0">
              <a:solidFill>
                <a:srgbClr val="FF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Clr>
                <a:srgbClr val="FF0000"/>
              </a:buClr>
              <a:buNone/>
            </a:pPr>
            <a:endParaRPr lang="ru-RU" dirty="0">
              <a:solidFill>
                <a:srgbClr val="FF66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ru-RU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Она способна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собирать 30 ручек в минуту!</a:t>
            </a:r>
          </a:p>
          <a:p>
            <a:pPr algn="ctr">
              <a:buClr>
                <a:srgbClr val="FF0000"/>
              </a:buClr>
              <a:buFont typeface="Wingdings" panose="05000000000000000000" pitchFamily="2" charset="2"/>
              <a:buChar char="v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Затем ручки складывают и упаковывают!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29" y="2463399"/>
            <a:ext cx="2586990" cy="25857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7681" y="2463399"/>
            <a:ext cx="2586990" cy="2585720"/>
          </a:xfrm>
          <a:prstGeom prst="rect">
            <a:avLst/>
          </a:prstGeom>
        </p:spPr>
      </p:pic>
      <p:pic>
        <p:nvPicPr>
          <p:cNvPr id="5122" name="Picture 2" descr="http://topcityuae.com/wp-content/uploads/2018/03/Rabota-na-domu-s-ispravleniyami_html_e73df31f8b4c3a5e-574x60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1765" y="2511833"/>
            <a:ext cx="1820503" cy="2537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457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9600" dirty="0"/>
              <a:t>Ластик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825643"/>
            <a:ext cx="7886700" cy="4940935"/>
          </a:xfrm>
        </p:spPr>
        <p:txBody>
          <a:bodyPr>
            <a:normAutofit/>
          </a:bodyPr>
          <a:lstStyle/>
          <a:p>
            <a:pPr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ru-RU" dirty="0">
                <a:solidFill>
                  <a:srgbClr val="92D050"/>
                </a:solidFill>
              </a:rPr>
              <a:t> Синтетический каучук отправляют в пресс и прокручивают между нагретых барабанов.</a:t>
            </a:r>
          </a:p>
          <a:p>
            <a:pPr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ru-RU" dirty="0">
                <a:solidFill>
                  <a:srgbClr val="92D050"/>
                </a:solidFill>
              </a:rPr>
              <a:t>Затем добавляют серу, которая отвечает за процесс затвердевания.</a:t>
            </a:r>
          </a:p>
          <a:p>
            <a:pPr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ru-RU" dirty="0">
                <a:solidFill>
                  <a:srgbClr val="92D050"/>
                </a:solidFill>
              </a:rPr>
              <a:t>После пласты достают и оставляют остывать при комнатной температуре.</a:t>
            </a:r>
          </a:p>
          <a:p>
            <a:pPr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q"/>
            </a:pPr>
            <a:endParaRPr lang="ru-RU" dirty="0">
              <a:solidFill>
                <a:srgbClr val="92D050"/>
              </a:solidFill>
            </a:endParaRPr>
          </a:p>
          <a:p>
            <a:pPr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q"/>
            </a:pPr>
            <a:endParaRPr lang="ru-RU" dirty="0">
              <a:solidFill>
                <a:srgbClr val="92D05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24" y="4635385"/>
            <a:ext cx="2083569" cy="185206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497" y="4635385"/>
            <a:ext cx="2059916" cy="185206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4816" y="4635385"/>
            <a:ext cx="2049272" cy="185206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2491" y="4635384"/>
            <a:ext cx="2230892" cy="1852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791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1422" y="743602"/>
            <a:ext cx="7973929" cy="4569544"/>
          </a:xfrm>
        </p:spPr>
        <p:txBody>
          <a:bodyPr/>
          <a:lstStyle/>
          <a:p>
            <a:pPr algn="ctr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ru-RU" dirty="0">
                <a:solidFill>
                  <a:srgbClr val="92D050"/>
                </a:solidFill>
              </a:rPr>
              <a:t>Резину нарезают ровными пластами. Они могут весить от 3 до 5 кг.</a:t>
            </a:r>
          </a:p>
          <a:p>
            <a:pPr algn="ctr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ru-RU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Пласты резины отправляют под пресс на 20 минут и температуре 163 градуса, чтобы уплотнить и высушить её.</a:t>
            </a:r>
          </a:p>
          <a:p>
            <a:pPr algn="ctr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ru-RU" dirty="0">
                <a:solidFill>
                  <a:srgbClr val="92D050"/>
                </a:solidFill>
              </a:rPr>
              <a:t>Далее резину нарезают полосками, снова прессуют и охлаждают в воде.</a:t>
            </a:r>
          </a:p>
          <a:p>
            <a:pPr algn="ctr">
              <a:buClr>
                <a:schemeClr val="accent6">
                  <a:lumMod val="75000"/>
                </a:schemeClr>
              </a:buClr>
              <a:buFont typeface="Wingdings" panose="05000000000000000000" pitchFamily="2" charset="2"/>
              <a:buChar char="q"/>
            </a:pPr>
            <a:r>
              <a:rPr lang="ru-RU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И придают им форму станком!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43" y="4249993"/>
            <a:ext cx="2719410" cy="248186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2239" y="4263992"/>
            <a:ext cx="2873197" cy="2358190"/>
          </a:xfrm>
          <a:prstGeom prst="rect">
            <a:avLst/>
          </a:prstGeom>
        </p:spPr>
      </p:pic>
      <p:pic>
        <p:nvPicPr>
          <p:cNvPr id="6146" name="Picture 2" descr="https://color-it.ua/photos/007-mix.11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8883" y="4181890"/>
            <a:ext cx="1963554" cy="261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6979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171</Words>
  <Application>Microsoft Office PowerPoint</Application>
  <PresentationFormat>Экран (4:3)</PresentationFormat>
  <Paragraphs>30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4</vt:i4>
      </vt:variant>
      <vt:variant>
        <vt:lpstr>Заголовки слайдов</vt:lpstr>
      </vt:variant>
      <vt:variant>
        <vt:i4>4</vt:i4>
      </vt:variant>
    </vt:vector>
  </HeadingPairs>
  <TitlesOfParts>
    <vt:vector size="16" baseType="lpstr">
      <vt:lpstr>Arial</vt:lpstr>
      <vt:lpstr>Calibri</vt:lpstr>
      <vt:lpstr>Calibri Light</vt:lpstr>
      <vt:lpstr>Century Gothic</vt:lpstr>
      <vt:lpstr>Courier New</vt:lpstr>
      <vt:lpstr>Palatino Linotype</vt:lpstr>
      <vt:lpstr>Times New Roman</vt:lpstr>
      <vt:lpstr>Wingdings</vt:lpstr>
      <vt:lpstr>6_Тема Office</vt:lpstr>
      <vt:lpstr>7_Тема Office</vt:lpstr>
      <vt:lpstr>8_Тема Office</vt:lpstr>
      <vt:lpstr>Исполнительная</vt:lpstr>
      <vt:lpstr>Шариковые ручки</vt:lpstr>
      <vt:lpstr>Презентация PowerPoint</vt:lpstr>
      <vt:lpstr>Ластик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Секреты твоего портфеля!</dc:title>
  <dc:creator>Учитель</dc:creator>
  <cp:lastModifiedBy>Надежда Михайлова</cp:lastModifiedBy>
  <cp:revision>3</cp:revision>
  <dcterms:created xsi:type="dcterms:W3CDTF">2018-12-12T11:34:08Z</dcterms:created>
  <dcterms:modified xsi:type="dcterms:W3CDTF">2018-12-18T15:16:00Z</dcterms:modified>
</cp:coreProperties>
</file>