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E287-12DE-4AB0-97F7-6B2B73F12A71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299E62-D00E-4064-95F5-956A6E6B881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E287-12DE-4AB0-97F7-6B2B73F12A71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99E62-D00E-4064-95F5-956A6E6B88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E287-12DE-4AB0-97F7-6B2B73F12A71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99E62-D00E-4064-95F5-956A6E6B88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E287-12DE-4AB0-97F7-6B2B73F12A71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299E62-D00E-4064-95F5-956A6E6B8817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E287-12DE-4AB0-97F7-6B2B73F12A71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299E62-D00E-4064-95F5-956A6E6B881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E287-12DE-4AB0-97F7-6B2B73F12A71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299E62-D00E-4064-95F5-956A6E6B881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E287-12DE-4AB0-97F7-6B2B73F12A71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299E62-D00E-4064-95F5-956A6E6B8817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E287-12DE-4AB0-97F7-6B2B73F12A71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299E62-D00E-4064-95F5-956A6E6B881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E287-12DE-4AB0-97F7-6B2B73F12A71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299E62-D00E-4064-95F5-956A6E6B881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E287-12DE-4AB0-97F7-6B2B73F12A71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299E62-D00E-4064-95F5-956A6E6B881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E287-12DE-4AB0-97F7-6B2B73F12A71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299E62-D00E-4064-95F5-956A6E6B8817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670E287-12DE-4AB0-97F7-6B2B73F12A71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A299E62-D00E-4064-95F5-956A6E6B881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40768"/>
            <a:ext cx="3967336" cy="396733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5000" y="685800"/>
            <a:ext cx="2590800" cy="3967335"/>
          </a:xfrm>
        </p:spPr>
        <p:txBody>
          <a:bodyPr>
            <a:noAutofit/>
          </a:bodyPr>
          <a:lstStyle/>
          <a:p>
            <a:pPr algn="ctr"/>
            <a:endParaRPr lang="ru-RU" dirty="0"/>
          </a:p>
          <a:p>
            <a:pPr algn="ctr"/>
            <a:endParaRPr lang="ru-RU" sz="1800" b="1" dirty="0" smtClean="0"/>
          </a:p>
          <a:p>
            <a:pPr algn="ctr"/>
            <a:r>
              <a:rPr lang="ru-RU" sz="1800" b="1" dirty="0" smtClean="0"/>
              <a:t>Леса Подмосковья - достояние </a:t>
            </a:r>
            <a:r>
              <a:rPr lang="ru-RU" sz="1800" b="1" dirty="0" smtClean="0"/>
              <a:t>нашего края.</a:t>
            </a:r>
          </a:p>
          <a:p>
            <a:pPr algn="ctr"/>
            <a:endParaRPr lang="ru-RU" sz="1800" dirty="0" smtClean="0"/>
          </a:p>
          <a:p>
            <a:pPr algn="ctr"/>
            <a:r>
              <a:rPr lang="ru-RU" sz="1800" b="1" dirty="0" smtClean="0"/>
              <a:t>Не </a:t>
            </a:r>
            <a:r>
              <a:rPr lang="ru-RU" sz="1800" b="1" dirty="0" smtClean="0"/>
              <a:t>оставляй в лесу мусор или стеклянные предметы. </a:t>
            </a:r>
            <a:r>
              <a:rPr lang="ru-RU" sz="1800" b="1" dirty="0" smtClean="0"/>
              <a:t>Они </a:t>
            </a:r>
            <a:r>
              <a:rPr lang="ru-RU" sz="1800" b="1" dirty="0" smtClean="0"/>
              <a:t>могут стать причиной пожара</a:t>
            </a:r>
            <a:r>
              <a:rPr lang="ru-RU" sz="1800" b="1" dirty="0" smtClean="0"/>
              <a:t>.</a:t>
            </a:r>
          </a:p>
          <a:p>
            <a:pPr algn="ctr"/>
            <a:endParaRPr lang="ru-RU" sz="1800" b="1" dirty="0" smtClean="0"/>
          </a:p>
          <a:p>
            <a:pPr algn="ctr"/>
            <a:r>
              <a:rPr lang="ru-RU" sz="1800" b="1" dirty="0"/>
              <a:t>Не разводи костры </a:t>
            </a:r>
            <a:r>
              <a:rPr lang="ru-RU" sz="1800" b="1" dirty="0" smtClean="0"/>
              <a:t>в лесу!  </a:t>
            </a:r>
            <a:r>
              <a:rPr lang="ru-RU" sz="1800" b="1" dirty="0" smtClean="0"/>
              <a:t>В </a:t>
            </a:r>
            <a:r>
              <a:rPr lang="ru-RU" sz="1800" b="1" dirty="0"/>
              <a:t>наших лесах много торфа</a:t>
            </a:r>
            <a:r>
              <a:rPr lang="ru-RU" sz="1800" b="1" dirty="0" smtClean="0"/>
              <a:t>.  </a:t>
            </a:r>
            <a:r>
              <a:rPr lang="ru-RU" sz="1800" b="1" dirty="0"/>
              <a:t>Торфяные пожары – самые опасные.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589240"/>
            <a:ext cx="7543800" cy="914400"/>
          </a:xfrm>
        </p:spPr>
        <p:txBody>
          <a:bodyPr/>
          <a:lstStyle/>
          <a:p>
            <a:pPr algn="ctr"/>
            <a:r>
              <a:rPr lang="ru-RU" sz="3200" b="1" dirty="0" smtClean="0">
                <a:effectLst/>
              </a:rPr>
              <a:t>Сохраним природу Подмосковья!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37330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Городской округ Егорьевск, с. </a:t>
            </a:r>
            <a:r>
              <a:rPr lang="ru-RU" b="1" i="1" dirty="0" err="1" smtClean="0"/>
              <a:t>Саввино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8844777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42</TotalTime>
  <Words>51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Базовая</vt:lpstr>
      <vt:lpstr>Сохраним природу Подмосковья! </vt:lpstr>
    </vt:vector>
  </TitlesOfParts>
  <Company>ГОУ ВПО РГМУ Росздрава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Сохраним нашу прир</dc:title>
  <dc:creator>lenovo</dc:creator>
  <cp:lastModifiedBy>lenovo</cp:lastModifiedBy>
  <cp:revision>5</cp:revision>
  <dcterms:created xsi:type="dcterms:W3CDTF">2018-10-25T17:24:16Z</dcterms:created>
  <dcterms:modified xsi:type="dcterms:W3CDTF">2018-10-26T14:59:15Z</dcterms:modified>
</cp:coreProperties>
</file>