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2" r:id="rId4"/>
    <p:sldId id="258" r:id="rId5"/>
    <p:sldId id="259" r:id="rId6"/>
    <p:sldId id="260" r:id="rId7"/>
    <p:sldId id="261"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B106E36-FD25-4E2D-B0AA-010F637433A0}" type="datetimeFigureOut">
              <a:rPr lang="ru-RU" smtClean="0"/>
              <a:pPr/>
              <a:t>18.12.2018</a:t>
            </a:fld>
            <a:endParaRPr lang="ru-RU"/>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18.12.2018</a:t>
            </a:fld>
            <a:endParaRPr lang="ru-RU"/>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18.12.2018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18.12.2018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18.12.2018</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18.12.2018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18.12.2018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18.12.2018</a:t>
            </a:fld>
            <a:endParaRPr lang="ru-RU"/>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18.12.2018</a:t>
            </a:fld>
            <a:endParaRPr lang="ru-RU"/>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18.12.2018</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1520" y="260648"/>
            <a:ext cx="8305800" cy="1981200"/>
          </a:xfrm>
        </p:spPr>
        <p:txBody>
          <a:bodyPr/>
          <a:lstStyle/>
          <a:p>
            <a:r>
              <a:rPr lang="en-US" sz="9600" b="1" dirty="0" smtClean="0">
                <a:solidFill>
                  <a:schemeClr val="tx2">
                    <a:lumMod val="75000"/>
                  </a:schemeClr>
                </a:solidFill>
                <a:latin typeface="French Script MT" pitchFamily="66" charset="0"/>
              </a:rPr>
              <a:t>The Royal family</a:t>
            </a:r>
            <a:endParaRPr lang="ru-RU" sz="9600" b="1" dirty="0">
              <a:solidFill>
                <a:schemeClr val="tx2">
                  <a:lumMod val="75000"/>
                </a:schemeClr>
              </a:solidFill>
            </a:endParaRPr>
          </a:p>
        </p:txBody>
      </p:sp>
      <p:pic>
        <p:nvPicPr>
          <p:cNvPr id="13314" name="Picture 2" descr="http://s15.stc.all.kpcdn.net/share/i/4/1156896/"/>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47664" y="2204864"/>
            <a:ext cx="6191358" cy="424847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11960" y="1124744"/>
            <a:ext cx="4474840" cy="5733256"/>
          </a:xfrm>
        </p:spPr>
        <p:txBody>
          <a:bodyPr>
            <a:normAutofit/>
          </a:bodyPr>
          <a:lstStyle/>
          <a:p>
            <a:pPr>
              <a:buNone/>
            </a:pPr>
            <a:r>
              <a:rPr lang="ru-RU" dirty="0" smtClean="0"/>
              <a:t>    </a:t>
            </a:r>
            <a:r>
              <a:rPr lang="en-US" sz="2400" dirty="0" smtClean="0">
                <a:solidFill>
                  <a:schemeClr val="accent3">
                    <a:lumMod val="40000"/>
                    <a:lumOff val="60000"/>
                  </a:schemeClr>
                </a:solidFill>
                <a:latin typeface="Times New Roman" pitchFamily="18" charset="0"/>
                <a:cs typeface="Times New Roman" pitchFamily="18" charset="0"/>
              </a:rPr>
              <a:t>Duke of Cambridge, the eldest son of Prince Charles of Wales and Princess Diana, the grandson of the British Queen Elizabeth II. The second in line heir to the throne of the United Kingdom. He was born on June 21, 1982, in London, in the Paddington area. He is married to Catherine Middleton and they have a baby-son George Alexander Louis.</a:t>
            </a:r>
            <a:endParaRPr lang="ru-RU" sz="2400" dirty="0">
              <a:solidFill>
                <a:schemeClr val="accent3">
                  <a:lumMod val="40000"/>
                  <a:lumOff val="60000"/>
                </a:schemeClr>
              </a:solidFill>
              <a:latin typeface="Times New Roman" pitchFamily="18" charset="0"/>
              <a:cs typeface="Times New Roman" pitchFamily="18" charset="0"/>
            </a:endParaRPr>
          </a:p>
        </p:txBody>
      </p:sp>
      <p:sp>
        <p:nvSpPr>
          <p:cNvPr id="3" name="Заголовок 2"/>
          <p:cNvSpPr>
            <a:spLocks noGrp="1"/>
          </p:cNvSpPr>
          <p:nvPr>
            <p:ph type="title"/>
          </p:nvPr>
        </p:nvSpPr>
        <p:spPr>
          <a:xfrm>
            <a:off x="0" y="-315416"/>
            <a:ext cx="9144000" cy="1219200"/>
          </a:xfrm>
        </p:spPr>
        <p:txBody>
          <a:bodyPr>
            <a:noAutofit/>
          </a:bodyPr>
          <a:lstStyle/>
          <a:p>
            <a:r>
              <a:rPr lang="en-US" sz="4400" b="1" dirty="0" smtClean="0">
                <a:solidFill>
                  <a:schemeClr val="tx2">
                    <a:lumMod val="75000"/>
                  </a:schemeClr>
                </a:solidFill>
                <a:effectLst>
                  <a:outerShdw blurRad="38100" dist="38100" dir="2700000" algn="tl">
                    <a:srgbClr val="000000">
                      <a:alpha val="43137"/>
                    </a:srgbClr>
                  </a:outerShdw>
                </a:effectLst>
                <a:latin typeface="AR JULIAN" pitchFamily="2" charset="0"/>
              </a:rPr>
              <a:t>Prince William Arthur Philip Louis</a:t>
            </a:r>
            <a:endParaRPr lang="ru-RU" sz="4400" b="1" dirty="0">
              <a:solidFill>
                <a:schemeClr val="tx2">
                  <a:lumMod val="75000"/>
                </a:schemeClr>
              </a:solidFill>
              <a:effectLst>
                <a:outerShdw blurRad="38100" dist="38100" dir="2700000" algn="tl">
                  <a:srgbClr val="000000">
                    <a:alpha val="43137"/>
                  </a:srgbClr>
                </a:outerShdw>
              </a:effectLst>
            </a:endParaRPr>
          </a:p>
        </p:txBody>
      </p:sp>
      <p:pic>
        <p:nvPicPr>
          <p:cNvPr id="33794" name="Picture 2" descr="http://i.dailymail.co.uk/i/pix/2016/01/15/23/002B47AE00000258-3401961-Come_on_William_Flick_back_through_your_Pa_s_Christmas_cards_for-a-7_1452899489777.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11560" y="836712"/>
            <a:ext cx="3672408" cy="5804027"/>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1124744"/>
            <a:ext cx="4402832" cy="5472608"/>
          </a:xfrm>
        </p:spPr>
        <p:txBody>
          <a:bodyPr>
            <a:normAutofit/>
          </a:bodyPr>
          <a:lstStyle/>
          <a:p>
            <a:pPr>
              <a:buNone/>
            </a:pPr>
            <a:r>
              <a:rPr lang="ru-RU" dirty="0" smtClean="0"/>
              <a:t>    </a:t>
            </a:r>
            <a:r>
              <a:rPr lang="en-US" sz="2200" dirty="0" smtClean="0">
                <a:solidFill>
                  <a:schemeClr val="accent3">
                    <a:lumMod val="40000"/>
                    <a:lumOff val="60000"/>
                  </a:schemeClr>
                </a:solidFill>
                <a:latin typeface="Times New Roman" pitchFamily="18" charset="0"/>
                <a:cs typeface="Times New Roman" pitchFamily="18" charset="0"/>
              </a:rPr>
              <a:t>The younger son of Prince Charles of Wales and Princess Diana, grandson of the British Queen Elizabeth II. December 21, 1984 was baptized by Archbishop of Canterbury in St George's Chapel in Windsor, where he received the name of Henry Charles Albert David Mountbatten-Windsor. From early childhood, is known by the name of </a:t>
            </a:r>
            <a:r>
              <a:rPr lang="en-US" sz="2200" dirty="0" err="1" smtClean="0">
                <a:solidFill>
                  <a:schemeClr val="accent3">
                    <a:lumMod val="40000"/>
                    <a:lumOff val="60000"/>
                  </a:schemeClr>
                </a:solidFill>
                <a:latin typeface="Times New Roman" pitchFamily="18" charset="0"/>
                <a:cs typeface="Times New Roman" pitchFamily="18" charset="0"/>
              </a:rPr>
              <a:t>Harry's</a:t>
            </a:r>
            <a:r>
              <a:rPr lang="en-US" sz="2200" dirty="0" smtClean="0">
                <a:solidFill>
                  <a:schemeClr val="accent3">
                    <a:lumMod val="40000"/>
                    <a:lumOff val="60000"/>
                  </a:schemeClr>
                </a:solidFill>
                <a:latin typeface="Times New Roman" pitchFamily="18" charset="0"/>
                <a:cs typeface="Times New Roman" pitchFamily="18" charset="0"/>
              </a:rPr>
              <a:t> family, which is used even by official sources. Currently fourth in line heir to the throne of the United Kingdom.</a:t>
            </a:r>
            <a:endParaRPr lang="ru-RU" dirty="0">
              <a:solidFill>
                <a:schemeClr val="accent3">
                  <a:lumMod val="40000"/>
                  <a:lumOff val="60000"/>
                </a:schemeClr>
              </a:solidFill>
              <a:latin typeface="Times New Roman" pitchFamily="18" charset="0"/>
              <a:cs typeface="Times New Roman" pitchFamily="18" charset="0"/>
            </a:endParaRPr>
          </a:p>
        </p:txBody>
      </p:sp>
      <p:sp>
        <p:nvSpPr>
          <p:cNvPr id="3" name="Заголовок 2"/>
          <p:cNvSpPr>
            <a:spLocks noGrp="1"/>
          </p:cNvSpPr>
          <p:nvPr>
            <p:ph type="title"/>
          </p:nvPr>
        </p:nvSpPr>
        <p:spPr>
          <a:xfrm>
            <a:off x="395536" y="-243408"/>
            <a:ext cx="8229600" cy="1219200"/>
          </a:xfrm>
        </p:spPr>
        <p:txBody>
          <a:bodyPr>
            <a:normAutofit/>
          </a:bodyPr>
          <a:lstStyle/>
          <a:p>
            <a:pPr algn="ctr"/>
            <a:r>
              <a:rPr lang="en-US" sz="4400" b="1" dirty="0" smtClean="0">
                <a:solidFill>
                  <a:schemeClr val="tx2">
                    <a:lumMod val="75000"/>
                  </a:schemeClr>
                </a:solidFill>
                <a:effectLst>
                  <a:outerShdw blurRad="38100" dist="38100" dir="2700000" algn="tl">
                    <a:srgbClr val="000000">
                      <a:alpha val="43137"/>
                    </a:srgbClr>
                  </a:outerShdw>
                </a:effectLst>
                <a:latin typeface="AR JULIAN" pitchFamily="2" charset="0"/>
              </a:rPr>
              <a:t>Prince Henry of Wales </a:t>
            </a:r>
            <a:endParaRPr lang="ru-RU" sz="4400" b="1" dirty="0">
              <a:solidFill>
                <a:schemeClr val="tx2">
                  <a:lumMod val="75000"/>
                </a:schemeClr>
              </a:solidFill>
              <a:effectLst>
                <a:outerShdw blurRad="38100" dist="38100" dir="2700000" algn="tl">
                  <a:srgbClr val="000000">
                    <a:alpha val="43137"/>
                  </a:srgbClr>
                </a:outerShdw>
              </a:effectLst>
            </a:endParaRPr>
          </a:p>
        </p:txBody>
      </p:sp>
      <p:pic>
        <p:nvPicPr>
          <p:cNvPr id="32770" name="Picture 2" descr="http://lichnosti.net/photos/349/13407386425.jpg"/>
          <p:cNvPicPr>
            <a:picLocks noChangeAspect="1" noChangeArrowheads="1"/>
          </p:cNvPicPr>
          <p:nvPr/>
        </p:nvPicPr>
        <p:blipFill>
          <a:blip r:embed="rId2" cstate="print"/>
          <a:srcRect/>
          <a:stretch>
            <a:fillRect/>
          </a:stretch>
        </p:blipFill>
        <p:spPr bwMode="auto">
          <a:xfrm>
            <a:off x="4788024" y="980728"/>
            <a:ext cx="3467100" cy="5657851"/>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788024" y="1268760"/>
            <a:ext cx="4186808" cy="5328592"/>
          </a:xfrm>
        </p:spPr>
        <p:txBody>
          <a:bodyPr>
            <a:normAutofit/>
          </a:bodyPr>
          <a:lstStyle/>
          <a:p>
            <a:pPr>
              <a:buNone/>
            </a:pPr>
            <a:r>
              <a:rPr lang="en-US" dirty="0" smtClean="0"/>
              <a:t>    </a:t>
            </a:r>
            <a:r>
              <a:rPr lang="en-US" dirty="0" smtClean="0">
                <a:solidFill>
                  <a:schemeClr val="accent3">
                    <a:lumMod val="40000"/>
                    <a:lumOff val="60000"/>
                  </a:schemeClr>
                </a:solidFill>
                <a:latin typeface="Times New Roman" pitchFamily="18" charset="0"/>
                <a:cs typeface="Times New Roman" pitchFamily="18" charset="0"/>
              </a:rPr>
              <a:t>Princess of Wales, the second wife of Charles, Prince of Wales, heir to the British throne. Charles and Camilla were married in 2005. The wedding ceremony of Charles and Camilla was deprived of grandeur and scope. In February 2005, their marriage was registered in the municipal department of Windsor.</a:t>
            </a:r>
            <a:endParaRPr lang="ru-RU" dirty="0">
              <a:solidFill>
                <a:schemeClr val="accent3">
                  <a:lumMod val="40000"/>
                  <a:lumOff val="60000"/>
                </a:schemeClr>
              </a:solidFill>
              <a:latin typeface="Times New Roman" pitchFamily="18" charset="0"/>
              <a:cs typeface="Times New Roman" pitchFamily="18" charset="0"/>
            </a:endParaRPr>
          </a:p>
        </p:txBody>
      </p:sp>
      <p:sp>
        <p:nvSpPr>
          <p:cNvPr id="3" name="Заголовок 2"/>
          <p:cNvSpPr>
            <a:spLocks noGrp="1"/>
          </p:cNvSpPr>
          <p:nvPr>
            <p:ph type="title"/>
          </p:nvPr>
        </p:nvSpPr>
        <p:spPr>
          <a:xfrm>
            <a:off x="0" y="152400"/>
            <a:ext cx="9144000" cy="1219200"/>
          </a:xfrm>
        </p:spPr>
        <p:txBody>
          <a:bodyPr>
            <a:normAutofit/>
          </a:bodyPr>
          <a:lstStyle/>
          <a:p>
            <a:pPr algn="ctr"/>
            <a:r>
              <a:rPr lang="en-US" sz="4900" b="1" dirty="0" smtClean="0">
                <a:solidFill>
                  <a:schemeClr val="tx2">
                    <a:lumMod val="90000"/>
                  </a:schemeClr>
                </a:solidFill>
                <a:effectLst>
                  <a:outerShdw blurRad="38100" dist="38100" dir="2700000" algn="tl">
                    <a:srgbClr val="000000">
                      <a:alpha val="43137"/>
                    </a:srgbClr>
                  </a:outerShdw>
                </a:effectLst>
                <a:latin typeface="AR JULIAN" pitchFamily="2" charset="0"/>
              </a:rPr>
              <a:t>Camilla Rosemary Mountbatten-Windsor</a:t>
            </a:r>
            <a:r>
              <a:rPr lang="en-US" dirty="0" smtClean="0"/>
              <a:t> </a:t>
            </a:r>
            <a:endParaRPr lang="ru-RU" dirty="0"/>
          </a:p>
        </p:txBody>
      </p:sp>
      <p:pic>
        <p:nvPicPr>
          <p:cNvPr id="31746" name="Picture 2" descr="http://i.dailymail.co.uk/i/pix/2013/04/30/article-2317380-198C0C96000005DC-519_634x603.jpg"/>
          <p:cNvPicPr>
            <a:picLocks noChangeAspect="1" noChangeArrowheads="1"/>
          </p:cNvPicPr>
          <p:nvPr/>
        </p:nvPicPr>
        <p:blipFill>
          <a:blip r:embed="rId2" cstate="print"/>
          <a:srcRect/>
          <a:stretch>
            <a:fillRect/>
          </a:stretch>
        </p:blipFill>
        <p:spPr bwMode="auto">
          <a:xfrm>
            <a:off x="251520" y="1556792"/>
            <a:ext cx="4769724" cy="4536504"/>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980728"/>
            <a:ext cx="4762872" cy="5688632"/>
          </a:xfrm>
        </p:spPr>
        <p:txBody>
          <a:bodyPr>
            <a:normAutofit/>
          </a:bodyPr>
          <a:lstStyle/>
          <a:p>
            <a:pPr>
              <a:buNone/>
            </a:pPr>
            <a:r>
              <a:rPr lang="en-US" dirty="0" smtClean="0"/>
              <a:t>    </a:t>
            </a:r>
            <a:r>
              <a:rPr lang="en-US" sz="2400" dirty="0" smtClean="0">
                <a:solidFill>
                  <a:schemeClr val="accent3">
                    <a:lumMod val="40000"/>
                    <a:lumOff val="60000"/>
                  </a:schemeClr>
                </a:solidFill>
                <a:latin typeface="Times New Roman" pitchFamily="18" charset="0"/>
                <a:cs typeface="Times New Roman" pitchFamily="18" charset="0"/>
              </a:rPr>
              <a:t>Princess Anne is a member of the British royal family, the only daughter of Queen Elizabeth II. She was born on August 15, 1950 in London, being at that time the second child of the queen. With her first husband - Captain Mark Phillips - lived 18.5 years. From this marriage - two children, Peter Phillips and Zara Phillips. After her divorce from Phillips entered into a second marriage - with Commander (now - the vice-admiral) Timothy Laurence.</a:t>
            </a:r>
            <a:endParaRPr lang="ru-RU" dirty="0">
              <a:solidFill>
                <a:schemeClr val="accent3">
                  <a:lumMod val="40000"/>
                  <a:lumOff val="60000"/>
                </a:schemeClr>
              </a:solidFill>
              <a:latin typeface="Times New Roman" pitchFamily="18" charset="0"/>
              <a:cs typeface="Times New Roman" pitchFamily="18" charset="0"/>
            </a:endParaRPr>
          </a:p>
        </p:txBody>
      </p:sp>
      <p:sp>
        <p:nvSpPr>
          <p:cNvPr id="3" name="Заголовок 2"/>
          <p:cNvSpPr>
            <a:spLocks noGrp="1"/>
          </p:cNvSpPr>
          <p:nvPr>
            <p:ph type="title"/>
          </p:nvPr>
        </p:nvSpPr>
        <p:spPr>
          <a:xfrm>
            <a:off x="467544" y="-171400"/>
            <a:ext cx="8229600" cy="1219200"/>
          </a:xfrm>
        </p:spPr>
        <p:txBody>
          <a:bodyPr>
            <a:normAutofit/>
          </a:bodyPr>
          <a:lstStyle/>
          <a:p>
            <a:pPr algn="ctr"/>
            <a:r>
              <a:rPr lang="en-US" sz="4400" b="1" dirty="0" smtClean="0">
                <a:solidFill>
                  <a:schemeClr val="tx2">
                    <a:lumMod val="75000"/>
                  </a:schemeClr>
                </a:solidFill>
                <a:effectLst>
                  <a:outerShdw blurRad="38100" dist="38100" dir="2700000" algn="tl">
                    <a:srgbClr val="000000">
                      <a:alpha val="43137"/>
                    </a:srgbClr>
                  </a:outerShdw>
                </a:effectLst>
                <a:latin typeface="AR JULIAN" pitchFamily="2" charset="0"/>
              </a:rPr>
              <a:t>Princess Anne</a:t>
            </a:r>
            <a:endParaRPr lang="ru-RU" sz="4400" b="1" dirty="0">
              <a:solidFill>
                <a:schemeClr val="tx2">
                  <a:lumMod val="75000"/>
                </a:schemeClr>
              </a:solidFill>
              <a:effectLst>
                <a:outerShdw blurRad="38100" dist="38100" dir="2700000" algn="tl">
                  <a:srgbClr val="000000">
                    <a:alpha val="43137"/>
                  </a:srgbClr>
                </a:outerShdw>
              </a:effectLst>
            </a:endParaRPr>
          </a:p>
        </p:txBody>
      </p:sp>
      <p:pic>
        <p:nvPicPr>
          <p:cNvPr id="30722" name="Picture 2" descr="http://news.images.itv.com/image/file/1090237/img.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607497" y="1412776"/>
            <a:ext cx="4284983" cy="4536504"/>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83968" y="980728"/>
            <a:ext cx="4680520" cy="5877272"/>
          </a:xfrm>
        </p:spPr>
        <p:txBody>
          <a:bodyPr>
            <a:normAutofit/>
          </a:bodyPr>
          <a:lstStyle/>
          <a:p>
            <a:pPr>
              <a:buNone/>
            </a:pPr>
            <a:r>
              <a:rPr lang="ru-RU" dirty="0" smtClean="0"/>
              <a:t>    </a:t>
            </a:r>
            <a:r>
              <a:rPr lang="en-US" sz="2200" dirty="0" smtClean="0">
                <a:solidFill>
                  <a:schemeClr val="accent3">
                    <a:lumMod val="40000"/>
                    <a:lumOff val="60000"/>
                  </a:schemeClr>
                </a:solidFill>
                <a:latin typeface="Times New Roman" pitchFamily="18" charset="0"/>
                <a:cs typeface="Times New Roman" pitchFamily="18" charset="0"/>
              </a:rPr>
              <a:t>A member of the British royal family, the second child and only daughter of Princess Anne and her first husband, Captain Mark Phillips, and the fifteenth in the line of succession to the throne. Married to the captain of the England rugby Mike </a:t>
            </a:r>
            <a:r>
              <a:rPr lang="en-US" sz="2200" dirty="0" err="1" smtClean="0">
                <a:solidFill>
                  <a:schemeClr val="accent3">
                    <a:lumMod val="40000"/>
                    <a:lumOff val="60000"/>
                  </a:schemeClr>
                </a:solidFill>
                <a:latin typeface="Times New Roman" pitchFamily="18" charset="0"/>
                <a:cs typeface="Times New Roman" pitchFamily="18" charset="0"/>
              </a:rPr>
              <a:t>Tindellom</a:t>
            </a:r>
            <a:r>
              <a:rPr lang="en-US" sz="2200" dirty="0" smtClean="0">
                <a:solidFill>
                  <a:schemeClr val="accent3">
                    <a:lumMod val="40000"/>
                    <a:lumOff val="60000"/>
                  </a:schemeClr>
                </a:solidFill>
                <a:latin typeface="Times New Roman" pitchFamily="18" charset="0"/>
                <a:cs typeface="Times New Roman" pitchFamily="18" charset="0"/>
              </a:rPr>
              <a:t>, but it left her maiden name. Zara Phillips is engaged in horse-riding, won the World Cup </a:t>
            </a:r>
            <a:r>
              <a:rPr lang="en-US" sz="2200" dirty="0" err="1" smtClean="0">
                <a:solidFill>
                  <a:schemeClr val="accent3">
                    <a:lumMod val="40000"/>
                    <a:lumOff val="60000"/>
                  </a:schemeClr>
                </a:solidFill>
                <a:latin typeface="Times New Roman" pitchFamily="18" charset="0"/>
                <a:cs typeface="Times New Roman" pitchFamily="18" charset="0"/>
              </a:rPr>
              <a:t>Eventing</a:t>
            </a:r>
            <a:r>
              <a:rPr lang="en-US" sz="2200" dirty="0" smtClean="0">
                <a:solidFill>
                  <a:schemeClr val="accent3">
                    <a:lumMod val="40000"/>
                    <a:lumOff val="60000"/>
                  </a:schemeClr>
                </a:solidFill>
                <a:latin typeface="Times New Roman" pitchFamily="18" charset="0"/>
                <a:cs typeface="Times New Roman" pitchFamily="18" charset="0"/>
              </a:rPr>
              <a:t> at Aachen and in 2006 was recognized by the BBC Sports Personality of the Year. In 2007, for excellence in equestrian sport, she was awarded the Order of the British Empire.</a:t>
            </a:r>
            <a:endParaRPr lang="ru-RU" dirty="0">
              <a:solidFill>
                <a:schemeClr val="accent3">
                  <a:lumMod val="40000"/>
                  <a:lumOff val="60000"/>
                </a:schemeClr>
              </a:solidFill>
              <a:latin typeface="Times New Roman" pitchFamily="18" charset="0"/>
              <a:cs typeface="Times New Roman" pitchFamily="18" charset="0"/>
            </a:endParaRPr>
          </a:p>
        </p:txBody>
      </p:sp>
      <p:sp>
        <p:nvSpPr>
          <p:cNvPr id="3" name="Заголовок 2"/>
          <p:cNvSpPr>
            <a:spLocks noGrp="1"/>
          </p:cNvSpPr>
          <p:nvPr>
            <p:ph type="title"/>
          </p:nvPr>
        </p:nvSpPr>
        <p:spPr>
          <a:xfrm>
            <a:off x="467544" y="-171400"/>
            <a:ext cx="8229600" cy="1219200"/>
          </a:xfrm>
        </p:spPr>
        <p:txBody>
          <a:bodyPr>
            <a:normAutofit/>
          </a:bodyPr>
          <a:lstStyle/>
          <a:p>
            <a:pPr algn="ctr"/>
            <a:r>
              <a:rPr lang="en-US" sz="4400" b="1" dirty="0" smtClean="0">
                <a:solidFill>
                  <a:schemeClr val="tx2">
                    <a:lumMod val="75000"/>
                  </a:schemeClr>
                </a:solidFill>
                <a:effectLst>
                  <a:outerShdw blurRad="38100" dist="38100" dir="2700000" algn="tl">
                    <a:srgbClr val="000000">
                      <a:alpha val="43137"/>
                    </a:srgbClr>
                  </a:outerShdw>
                </a:effectLst>
                <a:latin typeface="AR JULIAN" pitchFamily="2" charset="0"/>
              </a:rPr>
              <a:t>Zara Anne Elizabeth Phillips</a:t>
            </a:r>
            <a:endParaRPr lang="ru-RU" sz="4400" b="1" dirty="0">
              <a:solidFill>
                <a:schemeClr val="tx2">
                  <a:lumMod val="75000"/>
                </a:schemeClr>
              </a:solidFill>
              <a:effectLst>
                <a:outerShdw blurRad="38100" dist="38100" dir="2700000" algn="tl">
                  <a:srgbClr val="000000">
                    <a:alpha val="43137"/>
                  </a:srgbClr>
                </a:outerShdw>
              </a:effectLst>
            </a:endParaRPr>
          </a:p>
        </p:txBody>
      </p:sp>
      <p:pic>
        <p:nvPicPr>
          <p:cNvPr id="29698" name="Picture 2" descr="https://us.hellomagazine.com/imagenes/royalty/2014051518766/zara-phillips-birthday-ten-facts/0-98-209/zara1--z.jpg"/>
          <p:cNvPicPr>
            <a:picLocks noChangeAspect="1" noChangeArrowheads="1"/>
          </p:cNvPicPr>
          <p:nvPr/>
        </p:nvPicPr>
        <p:blipFill>
          <a:blip r:embed="rId2" cstate="print"/>
          <a:srcRect/>
          <a:stretch>
            <a:fillRect/>
          </a:stretch>
        </p:blipFill>
        <p:spPr bwMode="auto">
          <a:xfrm>
            <a:off x="395536" y="980728"/>
            <a:ext cx="3905250" cy="57150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980728"/>
            <a:ext cx="4176464" cy="6120680"/>
          </a:xfrm>
        </p:spPr>
        <p:txBody>
          <a:bodyPr>
            <a:normAutofit fontScale="92500" lnSpcReduction="10000"/>
          </a:bodyPr>
          <a:lstStyle/>
          <a:p>
            <a:pPr>
              <a:buNone/>
            </a:pPr>
            <a:r>
              <a:rPr lang="ru-RU" dirty="0" smtClean="0"/>
              <a:t>    </a:t>
            </a:r>
            <a:r>
              <a:rPr lang="en-US" sz="2400" dirty="0" smtClean="0">
                <a:solidFill>
                  <a:schemeClr val="accent3">
                    <a:lumMod val="40000"/>
                    <a:lumOff val="60000"/>
                  </a:schemeClr>
                </a:solidFill>
                <a:latin typeface="Times New Roman" pitchFamily="18" charset="0"/>
                <a:cs typeface="Times New Roman" pitchFamily="18" charset="0"/>
              </a:rPr>
              <a:t>British Prince , Rear- Admiral . The third child and second son of the British Queen Elizabeth II. The title of Duke of York was granted to him July 23, 1986 - the day of his marriage to Sarah , Duchess of York . They have two children: Princess Beatrice of York (born 8 August 1988) and Princess Eugenie (Eugenia) of York (born 23 March 1990 ) . Since Duke has no sons, the heirs of the title is not available. If Prince Andrew did not marry again, and he did not have a son , after his death, the title of " Duke of York " will return to the Crown and may be re- assigned .</a:t>
            </a:r>
            <a:endParaRPr lang="ru-RU" sz="2400" dirty="0">
              <a:solidFill>
                <a:schemeClr val="accent3">
                  <a:lumMod val="40000"/>
                  <a:lumOff val="60000"/>
                </a:schemeClr>
              </a:solidFill>
              <a:latin typeface="Times New Roman" pitchFamily="18" charset="0"/>
              <a:cs typeface="Times New Roman" pitchFamily="18" charset="0"/>
            </a:endParaRPr>
          </a:p>
        </p:txBody>
      </p:sp>
      <p:sp>
        <p:nvSpPr>
          <p:cNvPr id="3" name="Заголовок 2"/>
          <p:cNvSpPr>
            <a:spLocks noGrp="1"/>
          </p:cNvSpPr>
          <p:nvPr>
            <p:ph type="title"/>
          </p:nvPr>
        </p:nvSpPr>
        <p:spPr>
          <a:xfrm>
            <a:off x="395536" y="-243408"/>
            <a:ext cx="8229600" cy="1219200"/>
          </a:xfrm>
        </p:spPr>
        <p:txBody>
          <a:bodyPr>
            <a:normAutofit/>
          </a:bodyPr>
          <a:lstStyle/>
          <a:p>
            <a:pPr algn="ctr"/>
            <a:r>
              <a:rPr lang="en-US" sz="4400" b="1" dirty="0" smtClean="0">
                <a:solidFill>
                  <a:schemeClr val="tx2">
                    <a:lumMod val="75000"/>
                  </a:schemeClr>
                </a:solidFill>
                <a:effectLst>
                  <a:outerShdw blurRad="38100" dist="38100" dir="2700000" algn="tl">
                    <a:srgbClr val="000000">
                      <a:alpha val="43137"/>
                    </a:srgbClr>
                  </a:outerShdw>
                </a:effectLst>
                <a:latin typeface="AR JULIAN" pitchFamily="2" charset="0"/>
              </a:rPr>
              <a:t>Prince Andrew Duke of York</a:t>
            </a:r>
            <a:endParaRPr lang="ru-RU" sz="4400" b="1" dirty="0">
              <a:solidFill>
                <a:schemeClr val="tx2">
                  <a:lumMod val="75000"/>
                </a:schemeClr>
              </a:solidFill>
              <a:effectLst>
                <a:outerShdw blurRad="38100" dist="38100" dir="2700000" algn="tl">
                  <a:srgbClr val="000000">
                    <a:alpha val="43137"/>
                  </a:srgbClr>
                </a:outerShdw>
              </a:effectLst>
            </a:endParaRPr>
          </a:p>
        </p:txBody>
      </p:sp>
      <p:pic>
        <p:nvPicPr>
          <p:cNvPr id="28674" name="Picture 2" descr="https://upload.wikimedia.org/wikipedia/commons/2/22/Prince_Andrew_August_2014_%28cropped%29.jpg"/>
          <p:cNvPicPr>
            <a:picLocks noChangeAspect="1" noChangeArrowheads="1"/>
          </p:cNvPicPr>
          <p:nvPr/>
        </p:nvPicPr>
        <p:blipFill>
          <a:blip r:embed="rId2" cstate="print"/>
          <a:srcRect/>
          <a:stretch>
            <a:fillRect/>
          </a:stretch>
        </p:blipFill>
        <p:spPr bwMode="auto">
          <a:xfrm>
            <a:off x="4283968" y="836712"/>
            <a:ext cx="4294321" cy="5832453"/>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11960" y="1052736"/>
            <a:ext cx="4762872" cy="5805264"/>
          </a:xfrm>
        </p:spPr>
        <p:txBody>
          <a:bodyPr>
            <a:normAutofit/>
          </a:bodyPr>
          <a:lstStyle/>
          <a:p>
            <a:pPr>
              <a:buNone/>
            </a:pPr>
            <a:r>
              <a:rPr lang="ru-RU" dirty="0" smtClean="0"/>
              <a:t>    </a:t>
            </a:r>
            <a:r>
              <a:rPr lang="en-US" sz="2200" dirty="0" smtClean="0">
                <a:solidFill>
                  <a:schemeClr val="accent3">
                    <a:lumMod val="40000"/>
                    <a:lumOff val="60000"/>
                  </a:schemeClr>
                </a:solidFill>
                <a:latin typeface="Times New Roman" pitchFamily="18" charset="0"/>
                <a:cs typeface="Times New Roman" pitchFamily="18" charset="0"/>
              </a:rPr>
              <a:t>The former wife of Prince Andrew, Duke of York, the middle son of the British Queen Elizabeth II. They were married on July 23, 1986 at Westminster Abbey in London. After the wedding, Prince Andrew received from Queen Elizabeth II the title of Duke of York, and Sarah became the Duchess of York . After the divorce, Sarah Ferguson has lost the title of Royal Highness , however , has retained the title by her ex-husband ( Duchess of York ) . However, she will lose it if she re- marries .</a:t>
            </a:r>
            <a:endParaRPr lang="ru-RU" sz="2200" dirty="0">
              <a:solidFill>
                <a:schemeClr val="accent3">
                  <a:lumMod val="40000"/>
                  <a:lumOff val="60000"/>
                </a:schemeClr>
              </a:solidFill>
              <a:latin typeface="Times New Roman" pitchFamily="18" charset="0"/>
              <a:cs typeface="Times New Roman" pitchFamily="18" charset="0"/>
            </a:endParaRPr>
          </a:p>
        </p:txBody>
      </p:sp>
      <p:sp>
        <p:nvSpPr>
          <p:cNvPr id="3" name="Заголовок 2"/>
          <p:cNvSpPr>
            <a:spLocks noGrp="1"/>
          </p:cNvSpPr>
          <p:nvPr>
            <p:ph type="title"/>
          </p:nvPr>
        </p:nvSpPr>
        <p:spPr>
          <a:xfrm>
            <a:off x="395536" y="-243408"/>
            <a:ext cx="8229600" cy="1219200"/>
          </a:xfrm>
        </p:spPr>
        <p:txBody>
          <a:bodyPr>
            <a:normAutofit/>
          </a:bodyPr>
          <a:lstStyle/>
          <a:p>
            <a:pPr algn="ctr"/>
            <a:r>
              <a:rPr lang="en-US" sz="4400" b="1" dirty="0" smtClean="0">
                <a:solidFill>
                  <a:schemeClr val="tx2">
                    <a:lumMod val="75000"/>
                  </a:schemeClr>
                </a:solidFill>
                <a:effectLst>
                  <a:outerShdw blurRad="38100" dist="38100" dir="2700000" algn="tl">
                    <a:srgbClr val="000000">
                      <a:alpha val="43137"/>
                    </a:srgbClr>
                  </a:outerShdw>
                </a:effectLst>
                <a:latin typeface="AR JULIAN" pitchFamily="2" charset="0"/>
              </a:rPr>
              <a:t>Sarah, Duchess of York</a:t>
            </a:r>
            <a:endParaRPr lang="ru-RU" sz="4400" b="1" dirty="0">
              <a:solidFill>
                <a:schemeClr val="tx2">
                  <a:lumMod val="75000"/>
                </a:schemeClr>
              </a:solidFill>
              <a:effectLst>
                <a:outerShdw blurRad="38100" dist="38100" dir="2700000" algn="tl">
                  <a:srgbClr val="000000">
                    <a:alpha val="43137"/>
                  </a:srgbClr>
                </a:outerShdw>
              </a:effectLst>
            </a:endParaRPr>
          </a:p>
        </p:txBody>
      </p:sp>
      <p:pic>
        <p:nvPicPr>
          <p:cNvPr id="27650" name="Picture 2" descr="http://www.1001kadin.com/foto/7/hangi-kraliyet-tacini-giyecek_20150426124034678.jpg"/>
          <p:cNvPicPr>
            <a:picLocks noChangeAspect="1" noChangeArrowheads="1"/>
          </p:cNvPicPr>
          <p:nvPr/>
        </p:nvPicPr>
        <p:blipFill>
          <a:blip r:embed="rId2" cstate="print"/>
          <a:srcRect/>
          <a:stretch>
            <a:fillRect/>
          </a:stretch>
        </p:blipFill>
        <p:spPr bwMode="auto">
          <a:xfrm>
            <a:off x="251520" y="1052736"/>
            <a:ext cx="4143375" cy="55245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51520" y="1484784"/>
            <a:ext cx="4211960" cy="5589240"/>
          </a:xfrm>
        </p:spPr>
        <p:txBody>
          <a:bodyPr>
            <a:normAutofit/>
          </a:bodyPr>
          <a:lstStyle/>
          <a:p>
            <a:pPr>
              <a:buNone/>
            </a:pPr>
            <a:r>
              <a:rPr lang="en-US" dirty="0" smtClean="0"/>
              <a:t>    </a:t>
            </a:r>
            <a:r>
              <a:rPr lang="en-US" sz="2200" dirty="0" smtClean="0">
                <a:solidFill>
                  <a:schemeClr val="accent3">
                    <a:lumMod val="40000"/>
                    <a:lumOff val="60000"/>
                  </a:schemeClr>
                </a:solidFill>
                <a:latin typeface="Times New Roman" pitchFamily="18" charset="0"/>
                <a:cs typeface="Times New Roman" pitchFamily="18" charset="0"/>
              </a:rPr>
              <a:t>A member of the British Royal family. The eldest daughter of Andrew and Sarah. Is the sixth in the order (and first woman) in the line of succession to the throne of sixteen independent states (the UK and the monarchies of the British Commonwealth). At the time of birth of Princess Beatrice was the first that was born in the royal family after the birth of her aunt Princess Anne in 1950.</a:t>
            </a:r>
            <a:endParaRPr lang="ru-RU" sz="2200" dirty="0">
              <a:solidFill>
                <a:schemeClr val="accent3">
                  <a:lumMod val="40000"/>
                  <a:lumOff val="60000"/>
                </a:schemeClr>
              </a:solidFill>
              <a:latin typeface="Times New Roman" pitchFamily="18" charset="0"/>
              <a:cs typeface="Times New Roman" pitchFamily="18" charset="0"/>
            </a:endParaRPr>
          </a:p>
        </p:txBody>
      </p:sp>
      <p:sp>
        <p:nvSpPr>
          <p:cNvPr id="3" name="Заголовок 2"/>
          <p:cNvSpPr>
            <a:spLocks noGrp="1"/>
          </p:cNvSpPr>
          <p:nvPr>
            <p:ph type="title"/>
          </p:nvPr>
        </p:nvSpPr>
        <p:spPr/>
        <p:txBody>
          <a:bodyPr>
            <a:noAutofit/>
          </a:bodyPr>
          <a:lstStyle/>
          <a:p>
            <a:pPr algn="ctr"/>
            <a:r>
              <a:rPr lang="en-US" sz="4400" b="1" dirty="0" smtClean="0">
                <a:solidFill>
                  <a:schemeClr val="tx2">
                    <a:lumMod val="75000"/>
                  </a:schemeClr>
                </a:solidFill>
                <a:effectLst>
                  <a:outerShdw blurRad="38100" dist="38100" dir="2700000" algn="tl">
                    <a:srgbClr val="000000">
                      <a:alpha val="43137"/>
                    </a:srgbClr>
                  </a:outerShdw>
                </a:effectLst>
                <a:latin typeface="AR JULIAN" pitchFamily="2" charset="0"/>
              </a:rPr>
              <a:t>Princess Beatrice Elizabeth Mary of York</a:t>
            </a:r>
            <a:endParaRPr lang="ru-RU" sz="4400" b="1" dirty="0">
              <a:solidFill>
                <a:schemeClr val="tx2">
                  <a:lumMod val="75000"/>
                </a:schemeClr>
              </a:solidFill>
              <a:effectLst>
                <a:outerShdw blurRad="38100" dist="38100" dir="2700000" algn="tl">
                  <a:srgbClr val="000000">
                    <a:alpha val="43137"/>
                  </a:srgbClr>
                </a:outerShdw>
              </a:effectLst>
            </a:endParaRPr>
          </a:p>
        </p:txBody>
      </p:sp>
      <p:pic>
        <p:nvPicPr>
          <p:cNvPr id="26626" name="Picture 2" descr="http://img0.liveinternet.ru/images/attach/c/4/81/745/81745886_large_ph157339.jpg"/>
          <p:cNvPicPr>
            <a:picLocks noChangeAspect="1" noChangeArrowheads="1"/>
          </p:cNvPicPr>
          <p:nvPr/>
        </p:nvPicPr>
        <p:blipFill>
          <a:blip r:embed="rId2" cstate="print"/>
          <a:srcRect/>
          <a:stretch>
            <a:fillRect/>
          </a:stretch>
        </p:blipFill>
        <p:spPr bwMode="auto">
          <a:xfrm>
            <a:off x="4788024" y="1268760"/>
            <a:ext cx="3632683" cy="53245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463480" y="1772816"/>
            <a:ext cx="4680520" cy="5328592"/>
          </a:xfrm>
        </p:spPr>
        <p:txBody>
          <a:bodyPr/>
          <a:lstStyle/>
          <a:p>
            <a:pPr>
              <a:buNone/>
            </a:pPr>
            <a:r>
              <a:rPr lang="ru-RU" dirty="0" smtClean="0"/>
              <a:t>    </a:t>
            </a:r>
            <a:r>
              <a:rPr lang="en-US" sz="2400" dirty="0" smtClean="0">
                <a:solidFill>
                  <a:schemeClr val="accent3">
                    <a:lumMod val="40000"/>
                    <a:lumOff val="60000"/>
                  </a:schemeClr>
                </a:solidFill>
                <a:latin typeface="Times New Roman" pitchFamily="18" charset="0"/>
                <a:cs typeface="Times New Roman" pitchFamily="18" charset="0"/>
              </a:rPr>
              <a:t>Is the youngest daughter of Andrew, Duke of York and Sarah, Duchess of York. She is also the seventh and the second woman in the line of succession to the throne of sixteen states of the Commonwealth after her older sister, Beatrice. Princess Eugenie was born in Portland hospital March 23, 1990.</a:t>
            </a:r>
            <a:endParaRPr lang="ru-RU" dirty="0">
              <a:solidFill>
                <a:schemeClr val="accent3">
                  <a:lumMod val="40000"/>
                  <a:lumOff val="60000"/>
                </a:schemeClr>
              </a:solidFill>
              <a:latin typeface="Times New Roman" pitchFamily="18" charset="0"/>
              <a:cs typeface="Times New Roman" pitchFamily="18" charset="0"/>
            </a:endParaRPr>
          </a:p>
        </p:txBody>
      </p:sp>
      <p:sp>
        <p:nvSpPr>
          <p:cNvPr id="3" name="Заголовок 2"/>
          <p:cNvSpPr>
            <a:spLocks noGrp="1"/>
          </p:cNvSpPr>
          <p:nvPr>
            <p:ph type="title"/>
          </p:nvPr>
        </p:nvSpPr>
        <p:spPr>
          <a:xfrm>
            <a:off x="0" y="152400"/>
            <a:ext cx="9144000" cy="1219200"/>
          </a:xfrm>
        </p:spPr>
        <p:txBody>
          <a:bodyPr>
            <a:noAutofit/>
          </a:bodyPr>
          <a:lstStyle/>
          <a:p>
            <a:pPr algn="ctr"/>
            <a:r>
              <a:rPr lang="en-US" sz="4400" b="1" dirty="0" smtClean="0">
                <a:solidFill>
                  <a:schemeClr val="tx2">
                    <a:lumMod val="75000"/>
                  </a:schemeClr>
                </a:solidFill>
                <a:effectLst>
                  <a:outerShdw blurRad="38100" dist="38100" dir="2700000" algn="tl">
                    <a:srgbClr val="000000">
                      <a:alpha val="43137"/>
                    </a:srgbClr>
                  </a:outerShdw>
                </a:effectLst>
                <a:latin typeface="AR JULIAN" pitchFamily="2" charset="0"/>
              </a:rPr>
              <a:t>Princess Eugenia Victoria Helena of York </a:t>
            </a:r>
            <a:endParaRPr lang="ru-RU" sz="4400" b="1" dirty="0">
              <a:solidFill>
                <a:schemeClr val="tx2">
                  <a:lumMod val="75000"/>
                </a:schemeClr>
              </a:solidFill>
              <a:effectLst>
                <a:outerShdw blurRad="38100" dist="38100" dir="2700000" algn="tl">
                  <a:srgbClr val="000000">
                    <a:alpha val="43137"/>
                  </a:srgbClr>
                </a:outerShdw>
              </a:effectLst>
            </a:endParaRPr>
          </a:p>
        </p:txBody>
      </p:sp>
      <p:pic>
        <p:nvPicPr>
          <p:cNvPr id="25602" name="Picture 2" descr="https://cdn.images.express.co.uk/img/dynamic/106/590x/secondary/Princess-Eugenie-damp-plans-pours-water-dream-home-plans-royal-Ivy-825303.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83568" y="1268760"/>
            <a:ext cx="3240360" cy="5415246"/>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836712"/>
            <a:ext cx="4114800" cy="5688632"/>
          </a:xfrm>
        </p:spPr>
        <p:txBody>
          <a:bodyPr>
            <a:normAutofit/>
          </a:bodyPr>
          <a:lstStyle/>
          <a:p>
            <a:pPr>
              <a:buNone/>
            </a:pPr>
            <a:r>
              <a:rPr lang="en-US" sz="2200" dirty="0" smtClean="0">
                <a:solidFill>
                  <a:schemeClr val="accent3">
                    <a:lumMod val="40000"/>
                    <a:lumOff val="60000"/>
                  </a:schemeClr>
                </a:solidFill>
                <a:latin typeface="Times New Roman" pitchFamily="18" charset="0"/>
                <a:cs typeface="Times New Roman" pitchFamily="18" charset="0"/>
              </a:rPr>
              <a:t>    The third son and youngest child of the British Queen Elizabeth II and her husband Prince Philip, Duke of Edinburgh. In the line of succession to the British throne is the 8th, after his older brothers and their descendants. June 19, 1999 Prince Edward married employee of the firm Sophie Rhys -Jones. On the wedding day to Prince Edward was given the title Earl of </a:t>
            </a:r>
            <a:r>
              <a:rPr lang="en-US" sz="2200" dirty="0" err="1" smtClean="0">
                <a:solidFill>
                  <a:schemeClr val="accent3">
                    <a:lumMod val="40000"/>
                    <a:lumOff val="60000"/>
                  </a:schemeClr>
                </a:solidFill>
                <a:latin typeface="Times New Roman" pitchFamily="18" charset="0"/>
                <a:cs typeface="Times New Roman" pitchFamily="18" charset="0"/>
              </a:rPr>
              <a:t>Wessex</a:t>
            </a:r>
            <a:r>
              <a:rPr lang="en-US" sz="2200" dirty="0" smtClean="0">
                <a:solidFill>
                  <a:schemeClr val="accent3">
                    <a:lumMod val="40000"/>
                    <a:lumOff val="60000"/>
                  </a:schemeClr>
                </a:solidFill>
                <a:latin typeface="Times New Roman" pitchFamily="18" charset="0"/>
                <a:cs typeface="Times New Roman" pitchFamily="18" charset="0"/>
              </a:rPr>
              <a:t> . His wife became Her Royal Highness the Countess of </a:t>
            </a:r>
            <a:r>
              <a:rPr lang="en-US" sz="2200" dirty="0" err="1" smtClean="0">
                <a:solidFill>
                  <a:schemeClr val="accent3">
                    <a:lumMod val="40000"/>
                    <a:lumOff val="60000"/>
                  </a:schemeClr>
                </a:solidFill>
                <a:latin typeface="Times New Roman" pitchFamily="18" charset="0"/>
                <a:cs typeface="Times New Roman" pitchFamily="18" charset="0"/>
              </a:rPr>
              <a:t>Wessex</a:t>
            </a:r>
            <a:r>
              <a:rPr lang="en-US" sz="2200" dirty="0" smtClean="0">
                <a:solidFill>
                  <a:schemeClr val="accent3">
                    <a:lumMod val="40000"/>
                    <a:lumOff val="60000"/>
                  </a:schemeClr>
                </a:solidFill>
                <a:latin typeface="Times New Roman" pitchFamily="18" charset="0"/>
                <a:cs typeface="Times New Roman" pitchFamily="18" charset="0"/>
              </a:rPr>
              <a:t>.</a:t>
            </a:r>
            <a:endParaRPr lang="ru-RU" dirty="0">
              <a:solidFill>
                <a:schemeClr val="accent3">
                  <a:lumMod val="40000"/>
                  <a:lumOff val="60000"/>
                </a:schemeClr>
              </a:solidFill>
              <a:latin typeface="Times New Roman" pitchFamily="18" charset="0"/>
              <a:cs typeface="Times New Roman" pitchFamily="18" charset="0"/>
            </a:endParaRPr>
          </a:p>
        </p:txBody>
      </p:sp>
      <p:sp>
        <p:nvSpPr>
          <p:cNvPr id="3" name="Заголовок 2"/>
          <p:cNvSpPr>
            <a:spLocks noGrp="1"/>
          </p:cNvSpPr>
          <p:nvPr>
            <p:ph type="title"/>
          </p:nvPr>
        </p:nvSpPr>
        <p:spPr>
          <a:xfrm>
            <a:off x="467544" y="-387424"/>
            <a:ext cx="8229600" cy="1219200"/>
          </a:xfrm>
        </p:spPr>
        <p:txBody>
          <a:bodyPr>
            <a:normAutofit/>
          </a:bodyPr>
          <a:lstStyle/>
          <a:p>
            <a:r>
              <a:rPr lang="en-US" sz="4400" b="1" dirty="0" smtClean="0">
                <a:solidFill>
                  <a:schemeClr val="tx2">
                    <a:lumMod val="75000"/>
                  </a:schemeClr>
                </a:solidFill>
                <a:effectLst>
                  <a:outerShdw blurRad="38100" dist="38100" dir="2700000" algn="tl">
                    <a:srgbClr val="000000">
                      <a:alpha val="43137"/>
                    </a:srgbClr>
                  </a:outerShdw>
                </a:effectLst>
                <a:latin typeface="AR JULIAN" pitchFamily="2" charset="0"/>
              </a:rPr>
              <a:t>Prince Edward, Earl of Wessex</a:t>
            </a:r>
            <a:endParaRPr lang="ru-RU" sz="4400" b="1" dirty="0">
              <a:solidFill>
                <a:schemeClr val="tx2">
                  <a:lumMod val="75000"/>
                </a:schemeClr>
              </a:solidFill>
              <a:effectLst>
                <a:outerShdw blurRad="38100" dist="38100" dir="2700000" algn="tl">
                  <a:srgbClr val="000000">
                    <a:alpha val="43137"/>
                  </a:srgbClr>
                </a:outerShdw>
              </a:effectLst>
            </a:endParaRPr>
          </a:p>
        </p:txBody>
      </p:sp>
      <p:pic>
        <p:nvPicPr>
          <p:cNvPr id="24578" name="Picture 2" descr="https://cdn.modernghana.com/images/content/txo06fd65l_princeedwardtheearlofwessex.jpg"/>
          <p:cNvPicPr>
            <a:picLocks noChangeAspect="1" noChangeArrowheads="1"/>
          </p:cNvPicPr>
          <p:nvPr/>
        </p:nvPicPr>
        <p:blipFill>
          <a:blip r:embed="rId2" cstate="print"/>
          <a:srcRect/>
          <a:stretch>
            <a:fillRect/>
          </a:stretch>
        </p:blipFill>
        <p:spPr bwMode="auto">
          <a:xfrm>
            <a:off x="4355976" y="836712"/>
            <a:ext cx="3835821" cy="538011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653136"/>
            <a:ext cx="8229600" cy="1442864"/>
          </a:xfrm>
        </p:spPr>
        <p:txBody>
          <a:bodyPr/>
          <a:lstStyle/>
          <a:p>
            <a:endParaRPr lang="ru-RU" dirty="0"/>
          </a:p>
        </p:txBody>
      </p:sp>
      <p:sp>
        <p:nvSpPr>
          <p:cNvPr id="3" name="Заголовок 2"/>
          <p:cNvSpPr>
            <a:spLocks noGrp="1"/>
          </p:cNvSpPr>
          <p:nvPr>
            <p:ph type="title"/>
          </p:nvPr>
        </p:nvSpPr>
        <p:spPr/>
        <p:txBody>
          <a:bodyPr/>
          <a:lstStyle/>
          <a:p>
            <a:endParaRPr lang="ru-RU"/>
          </a:p>
        </p:txBody>
      </p:sp>
      <p:pic>
        <p:nvPicPr>
          <p:cNvPr id="14338" name="Picture 2" descr="https://fs01.infourok.ru/images/doc/85/101707/img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83968" y="1524000"/>
            <a:ext cx="4402832" cy="4572000"/>
          </a:xfrm>
        </p:spPr>
        <p:txBody>
          <a:bodyPr/>
          <a:lstStyle/>
          <a:p>
            <a:pPr>
              <a:buNone/>
            </a:pPr>
            <a:r>
              <a:rPr lang="en-US" dirty="0" smtClean="0">
                <a:solidFill>
                  <a:schemeClr val="accent3">
                    <a:lumMod val="40000"/>
                    <a:lumOff val="60000"/>
                  </a:schemeClr>
                </a:solidFill>
                <a:latin typeface="Times New Roman" pitchFamily="18" charset="0"/>
                <a:cs typeface="Times New Roman" pitchFamily="18" charset="0"/>
              </a:rPr>
              <a:t>    The wife of Prince Edward. As a member of the royal family has its own coat of arms, combined with the arms of her husband. Sophie and Prince Edward have two children, Lady Louise Windsor and James, Viscount Severn.</a:t>
            </a:r>
            <a:endParaRPr lang="ru-RU" dirty="0">
              <a:solidFill>
                <a:schemeClr val="accent3">
                  <a:lumMod val="40000"/>
                  <a:lumOff val="60000"/>
                </a:schemeClr>
              </a:solidFill>
              <a:latin typeface="Times New Roman" pitchFamily="18" charset="0"/>
              <a:cs typeface="Times New Roman" pitchFamily="18" charset="0"/>
            </a:endParaRPr>
          </a:p>
        </p:txBody>
      </p:sp>
      <p:sp>
        <p:nvSpPr>
          <p:cNvPr id="3" name="Заголовок 2"/>
          <p:cNvSpPr>
            <a:spLocks noGrp="1"/>
          </p:cNvSpPr>
          <p:nvPr>
            <p:ph type="title"/>
          </p:nvPr>
        </p:nvSpPr>
        <p:spPr/>
        <p:txBody>
          <a:bodyPr>
            <a:noAutofit/>
          </a:bodyPr>
          <a:lstStyle/>
          <a:p>
            <a:pPr algn="ctr"/>
            <a:r>
              <a:rPr lang="en-US" sz="4400" b="1" dirty="0" smtClean="0">
                <a:solidFill>
                  <a:schemeClr val="tx2">
                    <a:lumMod val="75000"/>
                  </a:schemeClr>
                </a:solidFill>
                <a:effectLst>
                  <a:outerShdw blurRad="38100" dist="38100" dir="2700000" algn="tl">
                    <a:srgbClr val="000000">
                      <a:alpha val="43137"/>
                    </a:srgbClr>
                  </a:outerShdw>
                </a:effectLst>
                <a:latin typeface="AR JULIAN" pitchFamily="2" charset="0"/>
              </a:rPr>
              <a:t>Sophie, Countess of Wessex, Queen of the Grand Cross</a:t>
            </a:r>
            <a:endParaRPr lang="ru-RU" sz="4400" b="1" dirty="0">
              <a:solidFill>
                <a:schemeClr val="tx2">
                  <a:lumMod val="75000"/>
                </a:schemeClr>
              </a:solidFill>
              <a:effectLst>
                <a:outerShdw blurRad="38100" dist="38100" dir="2700000" algn="tl">
                  <a:srgbClr val="000000">
                    <a:alpha val="43137"/>
                  </a:srgbClr>
                </a:outerShdw>
              </a:effectLst>
            </a:endParaRPr>
          </a:p>
        </p:txBody>
      </p:sp>
      <p:pic>
        <p:nvPicPr>
          <p:cNvPr id="23554" name="Picture 2" descr="http://media.gettyimages.com/photos/sophie-countess-of-wessex-cuts-her-birthday-cake-as-she-and-prince-picture-id46183734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692696" y="1484784"/>
            <a:ext cx="5825658" cy="504056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51520" y="1196752"/>
            <a:ext cx="3744416" cy="5256584"/>
          </a:xfrm>
        </p:spPr>
        <p:txBody>
          <a:bodyPr>
            <a:normAutofit/>
          </a:bodyPr>
          <a:lstStyle/>
          <a:p>
            <a:pPr>
              <a:buNone/>
            </a:pPr>
            <a:r>
              <a:rPr lang="ru-RU" sz="2400" dirty="0" smtClean="0">
                <a:solidFill>
                  <a:schemeClr val="accent3">
                    <a:lumMod val="40000"/>
                    <a:lumOff val="60000"/>
                  </a:schemeClr>
                </a:solidFill>
                <a:latin typeface="Times New Roman" pitchFamily="18" charset="0"/>
                <a:cs typeface="Times New Roman" pitchFamily="18" charset="0"/>
              </a:rPr>
              <a:t>    </a:t>
            </a:r>
            <a:r>
              <a:rPr lang="en-US" sz="2400" dirty="0" smtClean="0">
                <a:solidFill>
                  <a:schemeClr val="accent3">
                    <a:lumMod val="40000"/>
                    <a:lumOff val="60000"/>
                  </a:schemeClr>
                </a:solidFill>
                <a:latin typeface="Times New Roman" pitchFamily="18" charset="0"/>
                <a:cs typeface="Times New Roman" pitchFamily="18" charset="0"/>
              </a:rPr>
              <a:t>The elder child and only daughter of Prince Edward, Earl of </a:t>
            </a:r>
            <a:r>
              <a:rPr lang="en-US" sz="2400" dirty="0" err="1" smtClean="0">
                <a:solidFill>
                  <a:schemeClr val="accent3">
                    <a:lumMod val="40000"/>
                    <a:lumOff val="60000"/>
                  </a:schemeClr>
                </a:solidFill>
                <a:latin typeface="Times New Roman" pitchFamily="18" charset="0"/>
                <a:cs typeface="Times New Roman" pitchFamily="18" charset="0"/>
              </a:rPr>
              <a:t>Wessex</a:t>
            </a:r>
            <a:r>
              <a:rPr lang="en-US" sz="2400" dirty="0" smtClean="0">
                <a:solidFill>
                  <a:schemeClr val="accent3">
                    <a:lumMod val="40000"/>
                    <a:lumOff val="60000"/>
                  </a:schemeClr>
                </a:solidFill>
                <a:latin typeface="Times New Roman" pitchFamily="18" charset="0"/>
                <a:cs typeface="Times New Roman" pitchFamily="18" charset="0"/>
              </a:rPr>
              <a:t>, and Sophie, Countess of </a:t>
            </a:r>
            <a:r>
              <a:rPr lang="en-US" sz="2400" dirty="0" err="1" smtClean="0">
                <a:solidFill>
                  <a:schemeClr val="accent3">
                    <a:lumMod val="40000"/>
                    <a:lumOff val="60000"/>
                  </a:schemeClr>
                </a:solidFill>
                <a:latin typeface="Times New Roman" pitchFamily="18" charset="0"/>
                <a:cs typeface="Times New Roman" pitchFamily="18" charset="0"/>
              </a:rPr>
              <a:t>Wessex</a:t>
            </a:r>
            <a:r>
              <a:rPr lang="en-US" sz="2400" dirty="0" smtClean="0">
                <a:solidFill>
                  <a:schemeClr val="accent3">
                    <a:lumMod val="40000"/>
                    <a:lumOff val="60000"/>
                  </a:schemeClr>
                </a:solidFill>
                <a:latin typeface="Times New Roman" pitchFamily="18" charset="0"/>
                <a:cs typeface="Times New Roman" pitchFamily="18" charset="0"/>
              </a:rPr>
              <a:t>. She is the youngest granddaughter of Queen Elizabeth II and Prince Philip, Duke of Edinburgh. Lady Louise is currently tenth in the line of succession to succeed her grandmother.</a:t>
            </a:r>
            <a:endParaRPr lang="ru-RU" sz="2400" dirty="0">
              <a:solidFill>
                <a:schemeClr val="accent3">
                  <a:lumMod val="40000"/>
                  <a:lumOff val="60000"/>
                </a:schemeClr>
              </a:solidFill>
              <a:latin typeface="Times New Roman" pitchFamily="18" charset="0"/>
              <a:cs typeface="Times New Roman" pitchFamily="18" charset="0"/>
            </a:endParaRPr>
          </a:p>
        </p:txBody>
      </p:sp>
      <p:sp>
        <p:nvSpPr>
          <p:cNvPr id="3" name="Заголовок 2"/>
          <p:cNvSpPr>
            <a:spLocks noGrp="1"/>
          </p:cNvSpPr>
          <p:nvPr>
            <p:ph type="title"/>
          </p:nvPr>
        </p:nvSpPr>
        <p:spPr>
          <a:xfrm>
            <a:off x="395536" y="-243408"/>
            <a:ext cx="8229600" cy="1219200"/>
          </a:xfrm>
        </p:spPr>
        <p:txBody>
          <a:bodyPr>
            <a:normAutofit/>
          </a:bodyPr>
          <a:lstStyle/>
          <a:p>
            <a:pPr algn="ctr"/>
            <a:r>
              <a:rPr lang="en-US" sz="4400" b="1" dirty="0" smtClean="0">
                <a:solidFill>
                  <a:schemeClr val="tx2">
                    <a:lumMod val="75000"/>
                  </a:schemeClr>
                </a:solidFill>
                <a:effectLst>
                  <a:outerShdw blurRad="38100" dist="38100" dir="2700000" algn="tl">
                    <a:srgbClr val="000000">
                      <a:alpha val="43137"/>
                    </a:srgbClr>
                  </a:outerShdw>
                </a:effectLst>
                <a:latin typeface="AR JULIAN" pitchFamily="2" charset="0"/>
              </a:rPr>
              <a:t>Lady Louise Windsor</a:t>
            </a:r>
            <a:endParaRPr lang="ru-RU" sz="4400" b="1" dirty="0">
              <a:solidFill>
                <a:schemeClr val="tx2">
                  <a:lumMod val="75000"/>
                </a:schemeClr>
              </a:solidFill>
              <a:effectLst>
                <a:outerShdw blurRad="38100" dist="38100" dir="2700000" algn="tl">
                  <a:srgbClr val="000000">
                    <a:alpha val="43137"/>
                  </a:srgbClr>
                </a:outerShdw>
              </a:effectLst>
            </a:endParaRPr>
          </a:p>
        </p:txBody>
      </p:sp>
      <p:pic>
        <p:nvPicPr>
          <p:cNvPr id="22530" name="Picture 2" descr="https://us.hellomagazine.com/imagenes/royalty/2013122216274/sophie-wessex-presents-racing-trophy/0-84-305/sophie-9--a.jpg"/>
          <p:cNvPicPr>
            <a:picLocks noChangeAspect="1" noChangeArrowheads="1"/>
          </p:cNvPicPr>
          <p:nvPr/>
        </p:nvPicPr>
        <p:blipFill>
          <a:blip r:embed="rId2" cstate="print"/>
          <a:srcRect/>
          <a:stretch>
            <a:fillRect/>
          </a:stretch>
        </p:blipFill>
        <p:spPr bwMode="auto">
          <a:xfrm>
            <a:off x="4427984" y="1052736"/>
            <a:ext cx="3960440" cy="5201328"/>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11960" y="1196752"/>
            <a:ext cx="4474840" cy="5400600"/>
          </a:xfrm>
        </p:spPr>
        <p:txBody>
          <a:bodyPr>
            <a:normAutofit/>
          </a:bodyPr>
          <a:lstStyle/>
          <a:p>
            <a:pPr>
              <a:buNone/>
            </a:pPr>
            <a:r>
              <a:rPr lang="ru-RU" dirty="0" smtClean="0">
                <a:solidFill>
                  <a:schemeClr val="accent3">
                    <a:lumMod val="40000"/>
                    <a:lumOff val="60000"/>
                  </a:schemeClr>
                </a:solidFill>
              </a:rPr>
              <a:t>    </a:t>
            </a:r>
            <a:r>
              <a:rPr lang="en-US" dirty="0" smtClean="0">
                <a:solidFill>
                  <a:schemeClr val="accent3">
                    <a:lumMod val="40000"/>
                    <a:lumOff val="60000"/>
                  </a:schemeClr>
                </a:solidFill>
                <a:latin typeface="Times New Roman" pitchFamily="18" charset="0"/>
                <a:cs typeface="Times New Roman" pitchFamily="18" charset="0"/>
              </a:rPr>
              <a:t>The second child and only son of Prince Edward, Earl of </a:t>
            </a:r>
            <a:r>
              <a:rPr lang="en-US" dirty="0" err="1" smtClean="0">
                <a:solidFill>
                  <a:schemeClr val="accent3">
                    <a:lumMod val="40000"/>
                    <a:lumOff val="60000"/>
                  </a:schemeClr>
                </a:solidFill>
                <a:latin typeface="Times New Roman" pitchFamily="18" charset="0"/>
                <a:cs typeface="Times New Roman" pitchFamily="18" charset="0"/>
              </a:rPr>
              <a:t>Wessex</a:t>
            </a:r>
            <a:r>
              <a:rPr lang="en-US" dirty="0" smtClean="0">
                <a:solidFill>
                  <a:schemeClr val="accent3">
                    <a:lumMod val="40000"/>
                    <a:lumOff val="60000"/>
                  </a:schemeClr>
                </a:solidFill>
                <a:latin typeface="Times New Roman" pitchFamily="18" charset="0"/>
                <a:cs typeface="Times New Roman" pitchFamily="18" charset="0"/>
              </a:rPr>
              <a:t>, and Sophie, Countess of </a:t>
            </a:r>
            <a:r>
              <a:rPr lang="en-US" dirty="0" err="1" smtClean="0">
                <a:solidFill>
                  <a:schemeClr val="accent3">
                    <a:lumMod val="40000"/>
                    <a:lumOff val="60000"/>
                  </a:schemeClr>
                </a:solidFill>
                <a:latin typeface="Times New Roman" pitchFamily="18" charset="0"/>
                <a:cs typeface="Times New Roman" pitchFamily="18" charset="0"/>
              </a:rPr>
              <a:t>Wessex</a:t>
            </a:r>
            <a:r>
              <a:rPr lang="en-US" dirty="0" smtClean="0">
                <a:solidFill>
                  <a:schemeClr val="accent3">
                    <a:lumMod val="40000"/>
                    <a:lumOff val="60000"/>
                  </a:schemeClr>
                </a:solidFill>
                <a:latin typeface="Times New Roman" pitchFamily="18" charset="0"/>
                <a:cs typeface="Times New Roman" pitchFamily="18" charset="0"/>
              </a:rPr>
              <a:t>, and the youngest grandchild of Queen Elizabeth II and Prince Philip, Duke of Edinburgh. Viscount Severn is ninth in the line of succession to the thrones of the 16 Commonwealth realms.</a:t>
            </a:r>
            <a:endParaRPr lang="ru-RU" dirty="0">
              <a:solidFill>
                <a:schemeClr val="accent3">
                  <a:lumMod val="40000"/>
                  <a:lumOff val="60000"/>
                </a:schemeClr>
              </a:solidFill>
              <a:latin typeface="Times New Roman" pitchFamily="18" charset="0"/>
              <a:cs typeface="Times New Roman" pitchFamily="18" charset="0"/>
            </a:endParaRPr>
          </a:p>
        </p:txBody>
      </p:sp>
      <p:sp>
        <p:nvSpPr>
          <p:cNvPr id="3" name="Заголовок 2"/>
          <p:cNvSpPr>
            <a:spLocks noGrp="1"/>
          </p:cNvSpPr>
          <p:nvPr>
            <p:ph type="title"/>
          </p:nvPr>
        </p:nvSpPr>
        <p:spPr>
          <a:xfrm>
            <a:off x="467544" y="-243408"/>
            <a:ext cx="8229600" cy="1219200"/>
          </a:xfrm>
        </p:spPr>
        <p:txBody>
          <a:bodyPr>
            <a:normAutofit/>
          </a:bodyPr>
          <a:lstStyle/>
          <a:p>
            <a:pPr algn="ctr"/>
            <a:r>
              <a:rPr lang="en-US" sz="4400" b="1" dirty="0" smtClean="0">
                <a:solidFill>
                  <a:schemeClr val="tx2">
                    <a:lumMod val="75000"/>
                  </a:schemeClr>
                </a:solidFill>
                <a:effectLst>
                  <a:outerShdw blurRad="38100" dist="38100" dir="2700000" algn="tl">
                    <a:srgbClr val="000000">
                      <a:alpha val="43137"/>
                    </a:srgbClr>
                  </a:outerShdw>
                </a:effectLst>
                <a:latin typeface="AR JULIAN" pitchFamily="2" charset="0"/>
              </a:rPr>
              <a:t>James, Viscount Severn</a:t>
            </a:r>
            <a:endParaRPr lang="ru-RU" sz="4400" b="1" dirty="0">
              <a:solidFill>
                <a:schemeClr val="tx2">
                  <a:lumMod val="75000"/>
                </a:schemeClr>
              </a:solidFill>
              <a:effectLst>
                <a:outerShdw blurRad="38100" dist="38100" dir="2700000" algn="tl">
                  <a:srgbClr val="000000">
                    <a:alpha val="43137"/>
                  </a:srgbClr>
                </a:outerShdw>
              </a:effectLst>
            </a:endParaRPr>
          </a:p>
        </p:txBody>
      </p:sp>
      <p:pic>
        <p:nvPicPr>
          <p:cNvPr id="21508" name="Picture 4" descr="http://m.new.hello.ru/images/2016/may/fanysheva/royalhorses15052016-9.jpg"/>
          <p:cNvPicPr>
            <a:picLocks noChangeAspect="1" noChangeArrowheads="1"/>
          </p:cNvPicPr>
          <p:nvPr/>
        </p:nvPicPr>
        <p:blipFill>
          <a:blip r:embed="rId2" cstate="print"/>
          <a:srcRect/>
          <a:stretch>
            <a:fillRect/>
          </a:stretch>
        </p:blipFill>
        <p:spPr bwMode="auto">
          <a:xfrm>
            <a:off x="611560" y="1124744"/>
            <a:ext cx="3156194" cy="540060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980728"/>
            <a:ext cx="8229600" cy="5877272"/>
          </a:xfrm>
        </p:spPr>
        <p:txBody>
          <a:bodyPr>
            <a:normAutofit fontScale="62500" lnSpcReduction="20000"/>
          </a:bodyPr>
          <a:lstStyle/>
          <a:p>
            <a:pPr>
              <a:lnSpc>
                <a:spcPct val="120000"/>
              </a:lnSpc>
            </a:pPr>
            <a:r>
              <a:rPr lang="ru-RU" sz="2800" dirty="0" err="1" smtClean="0">
                <a:solidFill>
                  <a:schemeClr val="accent3">
                    <a:lumMod val="40000"/>
                    <a:lumOff val="60000"/>
                  </a:schemeClr>
                </a:solidFill>
                <a:latin typeface="Times New Roman" pitchFamily="18" charset="0"/>
                <a:cs typeface="Times New Roman" pitchFamily="18" charset="0"/>
              </a:rPr>
              <a:t>Queen</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Elizabeth</a:t>
            </a:r>
            <a:r>
              <a:rPr lang="ru-RU" sz="2800" dirty="0" smtClean="0">
                <a:solidFill>
                  <a:schemeClr val="accent3">
                    <a:lumMod val="40000"/>
                    <a:lumOff val="60000"/>
                  </a:schemeClr>
                </a:solidFill>
                <a:latin typeface="Times New Roman" pitchFamily="18" charset="0"/>
                <a:cs typeface="Times New Roman" pitchFamily="18" charset="0"/>
              </a:rPr>
              <a:t> II </a:t>
            </a:r>
            <a:r>
              <a:rPr lang="ru-RU" sz="2800" dirty="0" err="1" smtClean="0">
                <a:solidFill>
                  <a:schemeClr val="accent3">
                    <a:lumMod val="40000"/>
                    <a:lumOff val="60000"/>
                  </a:schemeClr>
                </a:solidFill>
                <a:latin typeface="Times New Roman" pitchFamily="18" charset="0"/>
                <a:cs typeface="Times New Roman" pitchFamily="18" charset="0"/>
              </a:rPr>
              <a:t>is</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the</a:t>
            </a:r>
            <a:r>
              <a:rPr lang="ru-RU" sz="2800" dirty="0" smtClean="0">
                <a:solidFill>
                  <a:schemeClr val="accent3">
                    <a:lumMod val="40000"/>
                    <a:lumOff val="60000"/>
                  </a:schemeClr>
                </a:solidFill>
                <a:latin typeface="Times New Roman" pitchFamily="18" charset="0"/>
                <a:cs typeface="Times New Roman" pitchFamily="18" charset="0"/>
              </a:rPr>
              <a:t> </a:t>
            </a:r>
            <a:r>
              <a:rPr lang="en-US" sz="2800" dirty="0" smtClean="0">
                <a:solidFill>
                  <a:schemeClr val="accent3">
                    <a:lumMod val="40000"/>
                    <a:lumOff val="60000"/>
                  </a:schemeClr>
                </a:solidFill>
                <a:latin typeface="Times New Roman" pitchFamily="18" charset="0"/>
                <a:cs typeface="Times New Roman" pitchFamily="18" charset="0"/>
              </a:rPr>
              <a:t>40</a:t>
            </a:r>
            <a:r>
              <a:rPr lang="en-US" sz="2800" baseline="30000" dirty="0" smtClean="0">
                <a:solidFill>
                  <a:schemeClr val="accent3">
                    <a:lumMod val="40000"/>
                    <a:lumOff val="60000"/>
                  </a:schemeClr>
                </a:solidFill>
                <a:latin typeface="Times New Roman" pitchFamily="18" charset="0"/>
                <a:cs typeface="Times New Roman" pitchFamily="18" charset="0"/>
              </a:rPr>
              <a:t>th</a:t>
            </a:r>
            <a:r>
              <a:rPr lang="en-US" sz="2800" dirty="0" smtClean="0">
                <a:solidFill>
                  <a:schemeClr val="accent3">
                    <a:lumMod val="40000"/>
                    <a:lumOff val="60000"/>
                  </a:schemeClr>
                </a:solidFill>
                <a:latin typeface="Times New Roman" pitchFamily="18" charset="0"/>
                <a:cs typeface="Times New Roman" pitchFamily="18" charset="0"/>
              </a:rPr>
              <a:t> </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monarch</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since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William</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the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Conqueror</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obtained</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the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crown</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of</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England</a:t>
            </a:r>
            <a:r>
              <a:rPr lang="ru-RU" sz="2800" dirty="0" smtClean="0">
                <a:solidFill>
                  <a:schemeClr val="accent3">
                    <a:lumMod val="40000"/>
                    <a:lumOff val="60000"/>
                  </a:schemeClr>
                </a:solidFill>
                <a:latin typeface="Times New Roman" pitchFamily="18" charset="0"/>
                <a:cs typeface="Times New Roman" pitchFamily="18" charset="0"/>
              </a:rPr>
              <a:t>. </a:t>
            </a:r>
          </a:p>
          <a:p>
            <a:pPr>
              <a:lnSpc>
                <a:spcPct val="120000"/>
              </a:lnSpc>
            </a:pPr>
            <a:r>
              <a:rPr lang="ru-RU" sz="2800" dirty="0" err="1" smtClean="0">
                <a:solidFill>
                  <a:schemeClr val="accent3">
                    <a:lumMod val="40000"/>
                    <a:lumOff val="60000"/>
                  </a:schemeClr>
                </a:solidFill>
                <a:latin typeface="Times New Roman" pitchFamily="18" charset="0"/>
                <a:cs typeface="Times New Roman" pitchFamily="18" charset="0"/>
              </a:rPr>
              <a:t>Tony</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Blair</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is</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the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first</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Prime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Minister</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to</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have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been</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born</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during</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The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Queen's</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reign</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He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was</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born</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in</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early</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May</a:t>
            </a:r>
            <a:r>
              <a:rPr lang="ru-RU" sz="2800" dirty="0" smtClean="0">
                <a:solidFill>
                  <a:schemeClr val="accent3">
                    <a:lumMod val="40000"/>
                    <a:lumOff val="60000"/>
                  </a:schemeClr>
                </a:solidFill>
                <a:latin typeface="Times New Roman" pitchFamily="18" charset="0"/>
                <a:cs typeface="Times New Roman" pitchFamily="18" charset="0"/>
              </a:rPr>
              <a:t> 1953 - </a:t>
            </a:r>
            <a:r>
              <a:rPr lang="ru-RU" sz="2800" dirty="0" err="1" smtClean="0">
                <a:solidFill>
                  <a:schemeClr val="accent3">
                    <a:lumMod val="40000"/>
                    <a:lumOff val="60000"/>
                  </a:schemeClr>
                </a:solidFill>
                <a:latin typeface="Times New Roman" pitchFamily="18" charset="0"/>
                <a:cs typeface="Times New Roman" pitchFamily="18" charset="0"/>
              </a:rPr>
              <a:t>a</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month</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before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the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Coronation</a:t>
            </a:r>
            <a:r>
              <a:rPr lang="ru-RU" sz="2800" dirty="0" smtClean="0">
                <a:solidFill>
                  <a:schemeClr val="accent3">
                    <a:lumMod val="40000"/>
                    <a:lumOff val="60000"/>
                  </a:schemeClr>
                </a:solidFill>
                <a:latin typeface="Times New Roman" pitchFamily="18" charset="0"/>
                <a:cs typeface="Times New Roman" pitchFamily="18" charset="0"/>
              </a:rPr>
              <a:t>. </a:t>
            </a:r>
            <a:endParaRPr lang="en-US" sz="2800" dirty="0" smtClean="0">
              <a:solidFill>
                <a:schemeClr val="accent3">
                  <a:lumMod val="40000"/>
                  <a:lumOff val="60000"/>
                </a:schemeClr>
              </a:solidFill>
              <a:latin typeface="Times New Roman" pitchFamily="18" charset="0"/>
              <a:cs typeface="Times New Roman" pitchFamily="18" charset="0"/>
            </a:endParaRPr>
          </a:p>
          <a:p>
            <a:pPr>
              <a:lnSpc>
                <a:spcPct val="120000"/>
              </a:lnSpc>
            </a:pPr>
            <a:r>
              <a:rPr lang="ru-RU" sz="2800" dirty="0" err="1" smtClean="0">
                <a:solidFill>
                  <a:schemeClr val="accent3">
                    <a:lumMod val="40000"/>
                    <a:lumOff val="60000"/>
                  </a:schemeClr>
                </a:solidFill>
                <a:latin typeface="Times New Roman" pitchFamily="18" charset="0"/>
                <a:cs typeface="Times New Roman" pitchFamily="18" charset="0"/>
              </a:rPr>
              <a:t>During</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her</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reign</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The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Queen</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has</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undertaken</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over</a:t>
            </a:r>
            <a:r>
              <a:rPr lang="ru-RU" sz="2800" dirty="0" smtClean="0">
                <a:solidFill>
                  <a:schemeClr val="accent3">
                    <a:lumMod val="40000"/>
                    <a:lumOff val="60000"/>
                  </a:schemeClr>
                </a:solidFill>
                <a:latin typeface="Times New Roman" pitchFamily="18" charset="0"/>
                <a:cs typeface="Times New Roman" pitchFamily="18" charset="0"/>
              </a:rPr>
              <a:t> 256 </a:t>
            </a:r>
            <a:r>
              <a:rPr lang="ru-RU" sz="2800" dirty="0" err="1" smtClean="0">
                <a:solidFill>
                  <a:schemeClr val="accent3">
                    <a:lumMod val="40000"/>
                    <a:lumOff val="60000"/>
                  </a:schemeClr>
                </a:solidFill>
                <a:latin typeface="Times New Roman" pitchFamily="18" charset="0"/>
                <a:cs typeface="Times New Roman" pitchFamily="18" charset="0"/>
              </a:rPr>
              <a:t>official</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overseas</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visits</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to</a:t>
            </a:r>
            <a:r>
              <a:rPr lang="ru-RU" sz="2800" dirty="0" smtClean="0">
                <a:solidFill>
                  <a:schemeClr val="accent3">
                    <a:lumMod val="40000"/>
                    <a:lumOff val="60000"/>
                  </a:schemeClr>
                </a:solidFill>
                <a:latin typeface="Times New Roman" pitchFamily="18" charset="0"/>
                <a:cs typeface="Times New Roman" pitchFamily="18" charset="0"/>
              </a:rPr>
              <a:t> 129 </a:t>
            </a:r>
            <a:r>
              <a:rPr lang="ru-RU" sz="2800" dirty="0" err="1" smtClean="0">
                <a:solidFill>
                  <a:schemeClr val="accent3">
                    <a:lumMod val="40000"/>
                    <a:lumOff val="60000"/>
                  </a:schemeClr>
                </a:solidFill>
                <a:latin typeface="Times New Roman" pitchFamily="18" charset="0"/>
                <a:cs typeface="Times New Roman" pitchFamily="18" charset="0"/>
              </a:rPr>
              <a:t>different</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countries</a:t>
            </a:r>
            <a:r>
              <a:rPr lang="ru-RU" sz="2800" dirty="0" smtClean="0">
                <a:solidFill>
                  <a:schemeClr val="accent3">
                    <a:lumMod val="40000"/>
                    <a:lumOff val="60000"/>
                  </a:schemeClr>
                </a:solidFill>
                <a:latin typeface="Times New Roman" pitchFamily="18" charset="0"/>
                <a:cs typeface="Times New Roman" pitchFamily="18" charset="0"/>
              </a:rPr>
              <a:t>. </a:t>
            </a:r>
          </a:p>
          <a:p>
            <a:pPr>
              <a:lnSpc>
                <a:spcPct val="120000"/>
              </a:lnSpc>
            </a:pPr>
            <a:r>
              <a:rPr lang="ru-RU" sz="2800" dirty="0" err="1" smtClean="0">
                <a:solidFill>
                  <a:schemeClr val="accent3">
                    <a:lumMod val="40000"/>
                    <a:lumOff val="60000"/>
                  </a:schemeClr>
                </a:solidFill>
                <a:latin typeface="Times New Roman" pitchFamily="18" charset="0"/>
                <a:cs typeface="Times New Roman" pitchFamily="18" charset="0"/>
              </a:rPr>
              <a:t>The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Queen</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has</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opened</a:t>
            </a:r>
            <a:r>
              <a:rPr lang="ru-RU" sz="2800" dirty="0" smtClean="0">
                <a:solidFill>
                  <a:schemeClr val="accent3">
                    <a:lumMod val="40000"/>
                    <a:lumOff val="60000"/>
                  </a:schemeClr>
                </a:solidFill>
                <a:latin typeface="Times New Roman" pitchFamily="18" charset="0"/>
                <a:cs typeface="Times New Roman" pitchFamily="18" charset="0"/>
              </a:rPr>
              <a:t> 15 </a:t>
            </a:r>
            <a:r>
              <a:rPr lang="ru-RU" sz="2800" dirty="0" err="1" smtClean="0">
                <a:solidFill>
                  <a:schemeClr val="accent3">
                    <a:lumMod val="40000"/>
                    <a:lumOff val="60000"/>
                  </a:schemeClr>
                </a:solidFill>
                <a:latin typeface="Times New Roman" pitchFamily="18" charset="0"/>
                <a:cs typeface="Times New Roman" pitchFamily="18" charset="0"/>
              </a:rPr>
              <a:t>bridges</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in</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the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United</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Kingdom</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during</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her</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reign</a:t>
            </a:r>
            <a:r>
              <a:rPr lang="ru-RU" sz="2800" dirty="0" smtClean="0">
                <a:solidFill>
                  <a:schemeClr val="accent3">
                    <a:lumMod val="40000"/>
                    <a:lumOff val="60000"/>
                  </a:schemeClr>
                </a:solidFill>
                <a:latin typeface="Times New Roman" pitchFamily="18" charset="0"/>
                <a:cs typeface="Times New Roman" pitchFamily="18" charset="0"/>
              </a:rPr>
              <a:t>.</a:t>
            </a:r>
          </a:p>
          <a:p>
            <a:pPr>
              <a:lnSpc>
                <a:spcPct val="120000"/>
              </a:lnSpc>
            </a:pPr>
            <a:r>
              <a:rPr lang="ru-RU" sz="2800" dirty="0" err="1" smtClean="0">
                <a:solidFill>
                  <a:schemeClr val="accent3">
                    <a:lumMod val="40000"/>
                    <a:lumOff val="60000"/>
                  </a:schemeClr>
                </a:solidFill>
                <a:latin typeface="Times New Roman" pitchFamily="18" charset="0"/>
                <a:cs typeface="Times New Roman" pitchFamily="18" charset="0"/>
              </a:rPr>
              <a:t>The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Queen</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has</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given</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over</a:t>
            </a:r>
            <a:r>
              <a:rPr lang="ru-RU" sz="2800" dirty="0" smtClean="0">
                <a:solidFill>
                  <a:schemeClr val="accent3">
                    <a:lumMod val="40000"/>
                    <a:lumOff val="60000"/>
                  </a:schemeClr>
                </a:solidFill>
                <a:latin typeface="Times New Roman" pitchFamily="18" charset="0"/>
                <a:cs typeface="Times New Roman" pitchFamily="18" charset="0"/>
              </a:rPr>
              <a:t> 91 </a:t>
            </a:r>
            <a:r>
              <a:rPr lang="ru-RU" sz="2800" dirty="0" err="1" smtClean="0">
                <a:solidFill>
                  <a:schemeClr val="accent3">
                    <a:lumMod val="40000"/>
                    <a:lumOff val="60000"/>
                  </a:schemeClr>
                </a:solidFill>
                <a:latin typeface="Times New Roman" pitchFamily="18" charset="0"/>
                <a:cs typeface="Times New Roman" pitchFamily="18" charset="0"/>
              </a:rPr>
              <a:t>State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banquets</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during</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her</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reign</a:t>
            </a:r>
            <a:r>
              <a:rPr lang="ru-RU" sz="2800" dirty="0" smtClean="0">
                <a:solidFill>
                  <a:schemeClr val="accent3">
                    <a:lumMod val="40000"/>
                    <a:lumOff val="60000"/>
                  </a:schemeClr>
                </a:solidFill>
                <a:latin typeface="Times New Roman" pitchFamily="18" charset="0"/>
                <a:cs typeface="Times New Roman" pitchFamily="18" charset="0"/>
              </a:rPr>
              <a:t>. </a:t>
            </a:r>
          </a:p>
          <a:p>
            <a:pPr>
              <a:lnSpc>
                <a:spcPct val="120000"/>
              </a:lnSpc>
            </a:pPr>
            <a:r>
              <a:rPr lang="ru-RU" sz="2800" dirty="0" err="1" smtClean="0">
                <a:solidFill>
                  <a:schemeClr val="accent3">
                    <a:lumMod val="40000"/>
                    <a:lumOff val="60000"/>
                  </a:schemeClr>
                </a:solidFill>
                <a:latin typeface="Times New Roman" pitchFamily="18" charset="0"/>
                <a:cs typeface="Times New Roman" pitchFamily="18" charset="0"/>
              </a:rPr>
              <a:t>The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Queen</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and</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The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Duke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of</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Edinburgh</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have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sent</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about</a:t>
            </a:r>
            <a:r>
              <a:rPr lang="ru-RU" sz="2800" dirty="0" smtClean="0">
                <a:solidFill>
                  <a:schemeClr val="accent3">
                    <a:lumMod val="40000"/>
                    <a:lumOff val="60000"/>
                  </a:schemeClr>
                </a:solidFill>
                <a:latin typeface="Times New Roman" pitchFamily="18" charset="0"/>
                <a:cs typeface="Times New Roman" pitchFamily="18" charset="0"/>
              </a:rPr>
              <a:t> 37,500 </a:t>
            </a:r>
            <a:r>
              <a:rPr lang="ru-RU" sz="2800" dirty="0" err="1" smtClean="0">
                <a:solidFill>
                  <a:schemeClr val="accent3">
                    <a:lumMod val="40000"/>
                    <a:lumOff val="60000"/>
                  </a:schemeClr>
                </a:solidFill>
                <a:latin typeface="Times New Roman" pitchFamily="18" charset="0"/>
                <a:cs typeface="Times New Roman" pitchFamily="18" charset="0"/>
              </a:rPr>
              <a:t>Christmas</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cards</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during</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The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Queen's</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reign</a:t>
            </a:r>
            <a:r>
              <a:rPr lang="ru-RU" sz="2800" dirty="0" smtClean="0">
                <a:solidFill>
                  <a:schemeClr val="accent3">
                    <a:lumMod val="40000"/>
                    <a:lumOff val="60000"/>
                  </a:schemeClr>
                </a:solidFill>
                <a:latin typeface="Times New Roman" pitchFamily="18" charset="0"/>
                <a:cs typeface="Times New Roman" pitchFamily="18" charset="0"/>
              </a:rPr>
              <a:t>. </a:t>
            </a:r>
          </a:p>
          <a:p>
            <a:pPr>
              <a:lnSpc>
                <a:spcPct val="120000"/>
              </a:lnSpc>
            </a:pPr>
            <a:r>
              <a:rPr lang="ru-RU" sz="2800" dirty="0" err="1" smtClean="0">
                <a:solidFill>
                  <a:schemeClr val="accent3">
                    <a:lumMod val="40000"/>
                    <a:lumOff val="60000"/>
                  </a:schemeClr>
                </a:solidFill>
                <a:latin typeface="Times New Roman" pitchFamily="18" charset="0"/>
                <a:cs typeface="Times New Roman" pitchFamily="18" charset="0"/>
              </a:rPr>
              <a:t>The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Queen</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learnt</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to</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drive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in</a:t>
            </a:r>
            <a:r>
              <a:rPr lang="ru-RU" sz="2800" dirty="0" smtClean="0">
                <a:solidFill>
                  <a:schemeClr val="accent3">
                    <a:lumMod val="40000"/>
                    <a:lumOff val="60000"/>
                  </a:schemeClr>
                </a:solidFill>
                <a:latin typeface="Times New Roman" pitchFamily="18" charset="0"/>
                <a:cs typeface="Times New Roman" pitchFamily="18" charset="0"/>
              </a:rPr>
              <a:t> 1945 </a:t>
            </a:r>
            <a:r>
              <a:rPr lang="ru-RU" sz="2800" dirty="0" err="1" smtClean="0">
                <a:solidFill>
                  <a:schemeClr val="accent3">
                    <a:lumMod val="40000"/>
                    <a:lumOff val="60000"/>
                  </a:schemeClr>
                </a:solidFill>
                <a:latin typeface="Times New Roman" pitchFamily="18" charset="0"/>
                <a:cs typeface="Times New Roman" pitchFamily="18" charset="0"/>
              </a:rPr>
              <a:t>when</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she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joined</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the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Army</a:t>
            </a:r>
            <a:r>
              <a:rPr lang="ru-RU" sz="2800" dirty="0" smtClean="0">
                <a:solidFill>
                  <a:schemeClr val="accent3">
                    <a:lumMod val="40000"/>
                    <a:lumOff val="60000"/>
                  </a:schemeClr>
                </a:solidFill>
                <a:latin typeface="Times New Roman" pitchFamily="18" charset="0"/>
                <a:cs typeface="Times New Roman" pitchFamily="18" charset="0"/>
              </a:rPr>
              <a:t>.</a:t>
            </a:r>
            <a:endParaRPr lang="en-US" sz="2800" dirty="0" smtClean="0">
              <a:solidFill>
                <a:schemeClr val="accent3">
                  <a:lumMod val="40000"/>
                  <a:lumOff val="60000"/>
                </a:schemeClr>
              </a:solidFill>
              <a:latin typeface="Times New Roman" pitchFamily="18" charset="0"/>
              <a:cs typeface="Times New Roman" pitchFamily="18" charset="0"/>
            </a:endParaRPr>
          </a:p>
          <a:p>
            <a:pPr>
              <a:lnSpc>
                <a:spcPct val="120000"/>
              </a:lnSpc>
            </a:pPr>
            <a:r>
              <a:rPr lang="ru-RU" sz="2800" dirty="0" err="1" smtClean="0">
                <a:solidFill>
                  <a:schemeClr val="accent3">
                    <a:lumMod val="40000"/>
                    <a:lumOff val="60000"/>
                  </a:schemeClr>
                </a:solidFill>
                <a:latin typeface="Times New Roman" pitchFamily="18" charset="0"/>
                <a:cs typeface="Times New Roman" pitchFamily="18" charset="0"/>
              </a:rPr>
              <a:t>In</a:t>
            </a:r>
            <a:r>
              <a:rPr lang="ru-RU" sz="2800" dirty="0" smtClean="0">
                <a:solidFill>
                  <a:schemeClr val="accent3">
                    <a:lumMod val="40000"/>
                    <a:lumOff val="60000"/>
                  </a:schemeClr>
                </a:solidFill>
                <a:latin typeface="Times New Roman" pitchFamily="18" charset="0"/>
                <a:cs typeface="Times New Roman" pitchFamily="18" charset="0"/>
              </a:rPr>
              <a:t> 1969 </a:t>
            </a:r>
            <a:r>
              <a:rPr lang="ru-RU" sz="2800" dirty="0" err="1" smtClean="0">
                <a:solidFill>
                  <a:schemeClr val="accent3">
                    <a:lumMod val="40000"/>
                    <a:lumOff val="60000"/>
                  </a:schemeClr>
                </a:solidFill>
                <a:latin typeface="Times New Roman" pitchFamily="18" charset="0"/>
                <a:cs typeface="Times New Roman" pitchFamily="18" charset="0"/>
              </a:rPr>
              <a:t>the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first</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television</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film</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about</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the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family</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life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of</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the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Royal</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Family</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was</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made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and</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shown</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on</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the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eve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of</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the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Investiture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of</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Prince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Charles</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as</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Prince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of</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Wales</a:t>
            </a:r>
            <a:r>
              <a:rPr lang="ru-RU" sz="2800" dirty="0" smtClean="0">
                <a:solidFill>
                  <a:schemeClr val="accent3">
                    <a:lumMod val="40000"/>
                    <a:lumOff val="60000"/>
                  </a:schemeClr>
                </a:solidFill>
                <a:latin typeface="Times New Roman" pitchFamily="18" charset="0"/>
                <a:cs typeface="Times New Roman" pitchFamily="18" charset="0"/>
              </a:rPr>
              <a:t>.</a:t>
            </a:r>
          </a:p>
          <a:p>
            <a:pPr>
              <a:lnSpc>
                <a:spcPct val="120000"/>
              </a:lnSpc>
            </a:pPr>
            <a:r>
              <a:rPr lang="ru-RU" sz="2800" dirty="0" err="1" smtClean="0">
                <a:solidFill>
                  <a:schemeClr val="accent3">
                    <a:lumMod val="40000"/>
                    <a:lumOff val="60000"/>
                  </a:schemeClr>
                </a:solidFill>
                <a:latin typeface="Times New Roman" pitchFamily="18" charset="0"/>
                <a:cs typeface="Times New Roman" pitchFamily="18" charset="0"/>
              </a:rPr>
              <a:t>In</a:t>
            </a:r>
            <a:r>
              <a:rPr lang="ru-RU" sz="2800" dirty="0" smtClean="0">
                <a:solidFill>
                  <a:schemeClr val="accent3">
                    <a:lumMod val="40000"/>
                    <a:lumOff val="60000"/>
                  </a:schemeClr>
                </a:solidFill>
                <a:latin typeface="Times New Roman" pitchFamily="18" charset="0"/>
                <a:cs typeface="Times New Roman" pitchFamily="18" charset="0"/>
              </a:rPr>
              <a:t> 2002, </a:t>
            </a:r>
            <a:r>
              <a:rPr lang="ru-RU" sz="2800" dirty="0" err="1" smtClean="0">
                <a:solidFill>
                  <a:schemeClr val="accent3">
                    <a:lumMod val="40000"/>
                    <a:lumOff val="60000"/>
                  </a:schemeClr>
                </a:solidFill>
                <a:latin typeface="Times New Roman" pitchFamily="18" charset="0"/>
                <a:cs typeface="Times New Roman" pitchFamily="18" charset="0"/>
              </a:rPr>
              <a:t>at</a:t>
            </a:r>
            <a:r>
              <a:rPr lang="ru-RU" sz="2800" dirty="0" smtClean="0">
                <a:solidFill>
                  <a:schemeClr val="accent3">
                    <a:lumMod val="40000"/>
                    <a:lumOff val="60000"/>
                  </a:schemeClr>
                </a:solidFill>
                <a:latin typeface="Times New Roman" pitchFamily="18" charset="0"/>
                <a:cs typeface="Times New Roman" pitchFamily="18" charset="0"/>
              </a:rPr>
              <a:t> 76 </a:t>
            </a:r>
            <a:r>
              <a:rPr lang="ru-RU" sz="2800" dirty="0" err="1" smtClean="0">
                <a:solidFill>
                  <a:schemeClr val="accent3">
                    <a:lumMod val="40000"/>
                    <a:lumOff val="60000"/>
                  </a:schemeClr>
                </a:solidFill>
                <a:latin typeface="Times New Roman" pitchFamily="18" charset="0"/>
                <a:cs typeface="Times New Roman" pitchFamily="18" charset="0"/>
              </a:rPr>
              <a:t>years</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of</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age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The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Queen</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was</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the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oldest</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monarch</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to</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celebrate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a</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Golden</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Jubilee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The</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youngest</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was</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James</a:t>
            </a:r>
            <a:r>
              <a:rPr lang="ru-RU" sz="2800" dirty="0" smtClean="0">
                <a:solidFill>
                  <a:schemeClr val="accent3">
                    <a:lumMod val="40000"/>
                    <a:lumOff val="60000"/>
                  </a:schemeClr>
                </a:solidFill>
                <a:latin typeface="Times New Roman" pitchFamily="18" charset="0"/>
                <a:cs typeface="Times New Roman" pitchFamily="18" charset="0"/>
              </a:rPr>
              <a:t> I (</a:t>
            </a:r>
            <a:r>
              <a:rPr lang="ru-RU" sz="2800" dirty="0" err="1" smtClean="0">
                <a:solidFill>
                  <a:schemeClr val="accent3">
                    <a:lumMod val="40000"/>
                    <a:lumOff val="60000"/>
                  </a:schemeClr>
                </a:solidFill>
                <a:latin typeface="Times New Roman" pitchFamily="18" charset="0"/>
                <a:cs typeface="Times New Roman" pitchFamily="18" charset="0"/>
              </a:rPr>
              <a:t>James</a:t>
            </a:r>
            <a:r>
              <a:rPr lang="ru-RU" sz="2800" dirty="0" smtClean="0">
                <a:solidFill>
                  <a:schemeClr val="accent3">
                    <a:lumMod val="40000"/>
                    <a:lumOff val="60000"/>
                  </a:schemeClr>
                </a:solidFill>
                <a:latin typeface="Times New Roman" pitchFamily="18" charset="0"/>
                <a:cs typeface="Times New Roman" pitchFamily="18" charset="0"/>
              </a:rPr>
              <a:t> VI </a:t>
            </a:r>
            <a:r>
              <a:rPr lang="ru-RU" sz="2800" dirty="0" err="1" smtClean="0">
                <a:solidFill>
                  <a:schemeClr val="accent3">
                    <a:lumMod val="40000"/>
                    <a:lumOff val="60000"/>
                  </a:schemeClr>
                </a:solidFill>
                <a:latin typeface="Times New Roman" pitchFamily="18" charset="0"/>
                <a:cs typeface="Times New Roman" pitchFamily="18" charset="0"/>
              </a:rPr>
              <a:t>of</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Scotland</a:t>
            </a:r>
            <a:r>
              <a:rPr lang="ru-RU" sz="2800" dirty="0" smtClean="0">
                <a:solidFill>
                  <a:schemeClr val="accent3">
                    <a:lumMod val="40000"/>
                    <a:lumOff val="60000"/>
                  </a:schemeClr>
                </a:solidFill>
                <a:latin typeface="Times New Roman" pitchFamily="18" charset="0"/>
                <a:cs typeface="Times New Roman" pitchFamily="18" charset="0"/>
              </a:rPr>
              <a:t>) </a:t>
            </a:r>
            <a:r>
              <a:rPr lang="ru-RU" sz="2800" dirty="0" err="1" smtClean="0">
                <a:solidFill>
                  <a:schemeClr val="accent3">
                    <a:lumMod val="40000"/>
                    <a:lumOff val="60000"/>
                  </a:schemeClr>
                </a:solidFill>
                <a:latin typeface="Times New Roman" pitchFamily="18" charset="0"/>
                <a:cs typeface="Times New Roman" pitchFamily="18" charset="0"/>
              </a:rPr>
              <a:t>at</a:t>
            </a:r>
            <a:r>
              <a:rPr lang="ru-RU" sz="2800" dirty="0" smtClean="0">
                <a:solidFill>
                  <a:schemeClr val="accent3">
                    <a:lumMod val="40000"/>
                    <a:lumOff val="60000"/>
                  </a:schemeClr>
                </a:solidFill>
                <a:latin typeface="Times New Roman" pitchFamily="18" charset="0"/>
                <a:cs typeface="Times New Roman" pitchFamily="18" charset="0"/>
              </a:rPr>
              <a:t> 51 </a:t>
            </a:r>
            <a:r>
              <a:rPr lang="ru-RU" sz="2800" dirty="0" err="1" smtClean="0">
                <a:solidFill>
                  <a:schemeClr val="accent3">
                    <a:lumMod val="40000"/>
                    <a:lumOff val="60000"/>
                  </a:schemeClr>
                </a:solidFill>
                <a:latin typeface="Times New Roman" pitchFamily="18" charset="0"/>
                <a:cs typeface="Times New Roman" pitchFamily="18" charset="0"/>
              </a:rPr>
              <a:t>years</a:t>
            </a:r>
            <a:r>
              <a:rPr lang="ru-RU" sz="2800" dirty="0" smtClean="0">
                <a:solidFill>
                  <a:schemeClr val="accent3">
                    <a:lumMod val="40000"/>
                    <a:lumOff val="60000"/>
                  </a:schemeClr>
                </a:solidFill>
                <a:latin typeface="Times New Roman" pitchFamily="18" charset="0"/>
                <a:cs typeface="Times New Roman" pitchFamily="18" charset="0"/>
              </a:rPr>
              <a:t>.</a:t>
            </a:r>
            <a:endParaRPr lang="ru-RU" dirty="0">
              <a:solidFill>
                <a:schemeClr val="accent3">
                  <a:lumMod val="40000"/>
                  <a:lumOff val="60000"/>
                </a:schemeClr>
              </a:solidFill>
              <a:latin typeface="Times New Roman" pitchFamily="18" charset="0"/>
              <a:cs typeface="Times New Roman" pitchFamily="18" charset="0"/>
            </a:endParaRPr>
          </a:p>
        </p:txBody>
      </p:sp>
      <p:sp>
        <p:nvSpPr>
          <p:cNvPr id="3" name="Заголовок 2"/>
          <p:cNvSpPr>
            <a:spLocks noGrp="1"/>
          </p:cNvSpPr>
          <p:nvPr>
            <p:ph type="title"/>
          </p:nvPr>
        </p:nvSpPr>
        <p:spPr>
          <a:xfrm>
            <a:off x="467544" y="260648"/>
            <a:ext cx="8229600" cy="1219200"/>
          </a:xfrm>
        </p:spPr>
        <p:txBody>
          <a:bodyPr>
            <a:noAutofit/>
          </a:bodyPr>
          <a:lstStyle/>
          <a:p>
            <a:pPr algn="ctr"/>
            <a:r>
              <a:rPr lang="en-US" sz="4400" b="1" kern="10" dirty="0" smtClean="0">
                <a:ln w="19050">
                  <a:solidFill>
                    <a:srgbClr val="99CCFF"/>
                  </a:solidFill>
                  <a:round/>
                  <a:headEnd/>
                  <a:tailEnd/>
                </a:ln>
                <a:solidFill>
                  <a:schemeClr val="tx2">
                    <a:lumMod val="90000"/>
                  </a:schemeClr>
                </a:solidFill>
                <a:effectLst>
                  <a:outerShdw dist="35921" dir="2700000" algn="ctr" rotWithShape="0">
                    <a:srgbClr val="990000"/>
                  </a:outerShdw>
                </a:effectLst>
                <a:latin typeface="AR JULIAN" pitchFamily="2" charset="0"/>
              </a:rPr>
              <a:t>Some facts about the Queen</a:t>
            </a:r>
            <a:r>
              <a:rPr lang="ru-RU" sz="4400" b="1" kern="10" dirty="0" smtClean="0">
                <a:ln w="19050">
                  <a:solidFill>
                    <a:srgbClr val="99CCFF"/>
                  </a:solidFill>
                  <a:round/>
                  <a:headEnd/>
                  <a:tailEnd/>
                </a:ln>
                <a:solidFill>
                  <a:schemeClr val="tx2">
                    <a:lumMod val="90000"/>
                  </a:schemeClr>
                </a:solidFill>
                <a:effectLst>
                  <a:outerShdw dist="35921" dir="2700000" algn="ctr" rotWithShape="0">
                    <a:srgbClr val="990000"/>
                  </a:outerShdw>
                </a:effectLst>
                <a:latin typeface="Century Gothic"/>
              </a:rPr>
              <a:t/>
            </a:r>
            <a:br>
              <a:rPr lang="ru-RU" sz="4400" b="1" kern="10" dirty="0" smtClean="0">
                <a:ln w="19050">
                  <a:solidFill>
                    <a:srgbClr val="99CCFF"/>
                  </a:solidFill>
                  <a:round/>
                  <a:headEnd/>
                  <a:tailEnd/>
                </a:ln>
                <a:solidFill>
                  <a:schemeClr val="tx2">
                    <a:lumMod val="90000"/>
                  </a:schemeClr>
                </a:solidFill>
                <a:effectLst>
                  <a:outerShdw dist="35921" dir="2700000" algn="ctr" rotWithShape="0">
                    <a:srgbClr val="990000"/>
                  </a:outerShdw>
                </a:effectLst>
                <a:latin typeface="Century Gothic"/>
              </a:rPr>
            </a:br>
            <a:endParaRPr lang="ru-RU" sz="4400" dirty="0">
              <a:solidFill>
                <a:schemeClr val="tx2">
                  <a:lumMod val="90000"/>
                </a:schemeClr>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67544" y="1556792"/>
            <a:ext cx="8229600" cy="4572000"/>
          </a:xfrm>
        </p:spPr>
        <p:txBody>
          <a:bodyPr>
            <a:normAutofit/>
          </a:bodyPr>
          <a:lstStyle/>
          <a:p>
            <a:pPr algn="ctr">
              <a:buNone/>
            </a:pPr>
            <a:r>
              <a:rPr lang="en-US" sz="8800" b="1" dirty="0" smtClean="0">
                <a:solidFill>
                  <a:schemeClr val="tx2">
                    <a:lumMod val="75000"/>
                  </a:schemeClr>
                </a:solidFill>
                <a:latin typeface="AR JULIAN" pitchFamily="2" charset="0"/>
              </a:rPr>
              <a:t>Thank you for your attention</a:t>
            </a:r>
            <a:r>
              <a:rPr lang="ru-RU" sz="8800" b="1" dirty="0" smtClean="0">
                <a:solidFill>
                  <a:schemeClr val="tx2">
                    <a:lumMod val="75000"/>
                  </a:schemeClr>
                </a:solidFill>
              </a:rPr>
              <a:t>!</a:t>
            </a:r>
            <a:endParaRPr lang="ru-RU" sz="8800" b="1" dirty="0">
              <a:solidFill>
                <a:schemeClr val="tx2">
                  <a:lumMod val="75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923928" y="1052736"/>
            <a:ext cx="4978896" cy="5400600"/>
          </a:xfrm>
        </p:spPr>
        <p:txBody>
          <a:bodyPr>
            <a:normAutofit/>
          </a:bodyPr>
          <a:lstStyle/>
          <a:p>
            <a:pPr>
              <a:buNone/>
            </a:pPr>
            <a:r>
              <a:rPr lang="ru-RU" dirty="0" smtClean="0"/>
              <a:t>    </a:t>
            </a:r>
            <a:r>
              <a:rPr lang="en-US" dirty="0" smtClean="0">
                <a:solidFill>
                  <a:schemeClr val="accent3">
                    <a:lumMod val="40000"/>
                    <a:lumOff val="60000"/>
                  </a:schemeClr>
                </a:solidFill>
                <a:latin typeface="Times New Roman" pitchFamily="18" charset="0"/>
                <a:cs typeface="Times New Roman" pitchFamily="18" charset="0"/>
              </a:rPr>
              <a:t>Elizabeth II is from the Windsor dynasty. She came to the throne on 6 February 1952 at the age of 25 years after the death of her father King George VI. She is the head of the British Commonwealth of Nations and in addition to the UK, the Queen of 15 independent countries. She is also head of the Anglican Church and the supreme commander of the armed forces of the United Kingdom.</a:t>
            </a:r>
            <a:endParaRPr lang="ru-RU" dirty="0">
              <a:solidFill>
                <a:schemeClr val="accent3">
                  <a:lumMod val="40000"/>
                  <a:lumOff val="60000"/>
                </a:schemeClr>
              </a:solidFill>
              <a:latin typeface="Times New Roman" pitchFamily="18" charset="0"/>
              <a:cs typeface="Times New Roman" pitchFamily="18" charset="0"/>
            </a:endParaRPr>
          </a:p>
        </p:txBody>
      </p:sp>
      <p:sp>
        <p:nvSpPr>
          <p:cNvPr id="3" name="Заголовок 2"/>
          <p:cNvSpPr>
            <a:spLocks noGrp="1"/>
          </p:cNvSpPr>
          <p:nvPr>
            <p:ph type="title"/>
          </p:nvPr>
        </p:nvSpPr>
        <p:spPr>
          <a:xfrm>
            <a:off x="395536" y="-243408"/>
            <a:ext cx="8229600" cy="1219200"/>
          </a:xfrm>
        </p:spPr>
        <p:txBody>
          <a:bodyPr>
            <a:normAutofit/>
          </a:bodyPr>
          <a:lstStyle/>
          <a:p>
            <a:pPr algn="ctr"/>
            <a:r>
              <a:rPr lang="en-US" sz="4400" b="1" kern="10" dirty="0" smtClean="0">
                <a:ln w="19050">
                  <a:solidFill>
                    <a:srgbClr val="99CCFF"/>
                  </a:solidFill>
                  <a:round/>
                  <a:headEnd/>
                  <a:tailEnd/>
                </a:ln>
                <a:solidFill>
                  <a:schemeClr val="tx2">
                    <a:lumMod val="75000"/>
                  </a:schemeClr>
                </a:solidFill>
                <a:effectLst>
                  <a:outerShdw blurRad="38100" dist="38100" dir="2700000" algn="tl">
                    <a:srgbClr val="000000">
                      <a:alpha val="43137"/>
                    </a:srgbClr>
                  </a:outerShdw>
                </a:effectLst>
                <a:latin typeface="AR JULIAN" pitchFamily="2" charset="0"/>
              </a:rPr>
              <a:t>QUEEN ELIZABETH II</a:t>
            </a:r>
            <a:endParaRPr lang="ru-RU" sz="4400" dirty="0"/>
          </a:p>
        </p:txBody>
      </p:sp>
      <p:pic>
        <p:nvPicPr>
          <p:cNvPr id="15362" name="Picture 2" descr="http://placepic.ru/uploads/posts/2008-04/1208972582_c1c90caf8a6b.jpg"/>
          <p:cNvPicPr>
            <a:picLocks noChangeAspect="1" noChangeArrowheads="1"/>
          </p:cNvPicPr>
          <p:nvPr/>
        </p:nvPicPr>
        <p:blipFill>
          <a:blip r:embed="rId2" cstate="print"/>
          <a:srcRect/>
          <a:stretch>
            <a:fillRect/>
          </a:stretch>
        </p:blipFill>
        <p:spPr bwMode="auto">
          <a:xfrm>
            <a:off x="395536" y="1772816"/>
            <a:ext cx="3635896" cy="374441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9" descr="Безымянный"/>
          <p:cNvPicPr>
            <a:picLocks noChangeAspect="1" noChangeArrowheads="1"/>
          </p:cNvPicPr>
          <p:nvPr/>
        </p:nvPicPr>
        <p:blipFill>
          <a:blip r:embed="rId2" cstate="print"/>
          <a:srcRect/>
          <a:stretch>
            <a:fillRect/>
          </a:stretch>
        </p:blipFill>
        <p:spPr bwMode="auto">
          <a:xfrm>
            <a:off x="3347864" y="3976741"/>
            <a:ext cx="2376264" cy="2881259"/>
          </a:xfrm>
          <a:prstGeom prst="rect">
            <a:avLst/>
          </a:prstGeom>
          <a:noFill/>
          <a:ln w="9525">
            <a:noFill/>
            <a:miter lim="800000"/>
            <a:headEnd/>
            <a:tailEnd/>
          </a:ln>
        </p:spPr>
      </p:pic>
      <p:pic>
        <p:nvPicPr>
          <p:cNvPr id="5" name="Picture 12" descr="large_Elizabeth835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95536" y="2924944"/>
            <a:ext cx="2286000" cy="3168650"/>
          </a:xfrm>
          <a:prstGeom prst="rect">
            <a:avLst/>
          </a:prstGeom>
          <a:noFill/>
          <a:ln w="9525">
            <a:noFill/>
            <a:miter lim="800000"/>
            <a:headEnd/>
            <a:tailEnd/>
          </a:ln>
        </p:spPr>
      </p:pic>
      <p:sp>
        <p:nvSpPr>
          <p:cNvPr id="2" name="Содержимое 1"/>
          <p:cNvSpPr>
            <a:spLocks noGrp="1"/>
          </p:cNvSpPr>
          <p:nvPr>
            <p:ph idx="1"/>
          </p:nvPr>
        </p:nvSpPr>
        <p:spPr>
          <a:xfrm>
            <a:off x="3203848" y="836712"/>
            <a:ext cx="5698976" cy="3528392"/>
          </a:xfrm>
        </p:spPr>
        <p:txBody>
          <a:bodyPr>
            <a:normAutofit fontScale="77500" lnSpcReduction="20000"/>
          </a:bodyPr>
          <a:lstStyle/>
          <a:p>
            <a:pPr>
              <a:lnSpc>
                <a:spcPct val="120000"/>
              </a:lnSpc>
              <a:buNone/>
            </a:pPr>
            <a:r>
              <a:rPr lang="ru-RU" sz="2800" dirty="0" smtClean="0"/>
              <a:t>    </a:t>
            </a:r>
            <a:r>
              <a:rPr lang="en-US" dirty="0" smtClean="0">
                <a:solidFill>
                  <a:schemeClr val="accent3">
                    <a:lumMod val="40000"/>
                    <a:lumOff val="60000"/>
                  </a:schemeClr>
                </a:solidFill>
                <a:latin typeface="Times New Roman" pitchFamily="18" charset="0"/>
                <a:cs typeface="Times New Roman" pitchFamily="18" charset="0"/>
              </a:rPr>
              <a:t>Elizabeth II's full name is Elizabeth Alexandra Mary. She was born on April 21, 1926. She never went to school and was taught by home tutors. In 1947 she married Prince Philip; he was created Duke of Edinburgh. A year later she gave birth to a son, Charles. In 1950 she gave a birth to a daughter, Anne. Elizabeth succeeded to the throne after the death of her father in February in 1952. Her second son, Andrew, was born in 1960 and the third, Edward, in 1964.</a:t>
            </a:r>
            <a:endParaRPr lang="ru-RU" dirty="0">
              <a:solidFill>
                <a:schemeClr val="accent3">
                  <a:lumMod val="40000"/>
                  <a:lumOff val="60000"/>
                </a:schemeClr>
              </a:solidFill>
              <a:latin typeface="Times New Roman" pitchFamily="18" charset="0"/>
              <a:cs typeface="Times New Roman" pitchFamily="18" charset="0"/>
            </a:endParaRPr>
          </a:p>
        </p:txBody>
      </p:sp>
      <p:sp>
        <p:nvSpPr>
          <p:cNvPr id="3" name="Заголовок 2"/>
          <p:cNvSpPr>
            <a:spLocks noGrp="1"/>
          </p:cNvSpPr>
          <p:nvPr>
            <p:ph type="title"/>
          </p:nvPr>
        </p:nvSpPr>
        <p:spPr>
          <a:xfrm>
            <a:off x="323528" y="-315416"/>
            <a:ext cx="8229600" cy="1219200"/>
          </a:xfrm>
        </p:spPr>
        <p:txBody>
          <a:bodyPr/>
          <a:lstStyle/>
          <a:p>
            <a:pPr algn="ctr"/>
            <a:r>
              <a:rPr lang="en-US" sz="4400" b="1" kern="10" dirty="0" smtClean="0">
                <a:ln w="19050">
                  <a:solidFill>
                    <a:srgbClr val="99CCFF"/>
                  </a:solidFill>
                  <a:round/>
                  <a:headEnd/>
                  <a:tailEnd/>
                </a:ln>
                <a:solidFill>
                  <a:schemeClr val="tx2">
                    <a:lumMod val="75000"/>
                  </a:schemeClr>
                </a:solidFill>
                <a:effectLst>
                  <a:outerShdw blurRad="38100" dist="38100" dir="2700000" algn="tl">
                    <a:srgbClr val="000000">
                      <a:alpha val="43137"/>
                    </a:srgbClr>
                  </a:outerShdw>
                </a:effectLst>
                <a:latin typeface="AR JULIAN" pitchFamily="2" charset="0"/>
              </a:rPr>
              <a:t>QUEEN ELIZABETH II</a:t>
            </a:r>
            <a:endParaRPr lang="ru-RU" b="1" dirty="0">
              <a:solidFill>
                <a:schemeClr val="tx2">
                  <a:lumMod val="75000"/>
                </a:schemeClr>
              </a:solidFill>
              <a:effectLst>
                <a:outerShdw blurRad="38100" dist="38100" dir="2700000" algn="tl">
                  <a:srgbClr val="000000">
                    <a:alpha val="43137"/>
                  </a:srgbClr>
                </a:outerShdw>
              </a:effectLst>
            </a:endParaRPr>
          </a:p>
        </p:txBody>
      </p:sp>
      <p:pic>
        <p:nvPicPr>
          <p:cNvPr id="4" name="Picture 6" descr="2006102612727_RFnew_Queen_galleryiii"/>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331640" y="1052736"/>
            <a:ext cx="1791135" cy="1584176"/>
          </a:xfrm>
          <a:prstGeom prst="rect">
            <a:avLst/>
          </a:prstGeom>
          <a:noFill/>
          <a:ln w="9525">
            <a:noFill/>
            <a:miter lim="800000"/>
            <a:headEnd/>
            <a:tailEnd/>
          </a:ln>
        </p:spPr>
      </p:pic>
      <p:pic>
        <p:nvPicPr>
          <p:cNvPr id="7" name="Picture 7" descr="001_0606_1"/>
          <p:cNvPicPr>
            <a:picLocks noChangeAspect="1" noChangeArrowheads="1"/>
          </p:cNvPicPr>
          <p:nvPr/>
        </p:nvPicPr>
        <p:blipFill>
          <a:blip r:embed="rId5" cstate="print"/>
          <a:srcRect/>
          <a:stretch>
            <a:fillRect/>
          </a:stretch>
        </p:blipFill>
        <p:spPr bwMode="auto">
          <a:xfrm>
            <a:off x="6660232" y="3645024"/>
            <a:ext cx="1822045" cy="30243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67544" y="332656"/>
            <a:ext cx="8229600" cy="1219200"/>
          </a:xfrm>
        </p:spPr>
        <p:txBody>
          <a:bodyPr>
            <a:normAutofit fontScale="90000"/>
          </a:bodyPr>
          <a:lstStyle/>
          <a:p>
            <a:pPr algn="ctr"/>
            <a:r>
              <a:rPr lang="en-US" sz="4900" b="1" kern="10" dirty="0" smtClean="0">
                <a:ln w="19050">
                  <a:solidFill>
                    <a:srgbClr val="99CCFF"/>
                  </a:solidFill>
                  <a:round/>
                  <a:headEnd/>
                  <a:tailEnd/>
                </a:ln>
                <a:solidFill>
                  <a:schemeClr val="tx2">
                    <a:lumMod val="75000"/>
                  </a:schemeClr>
                </a:solidFill>
                <a:effectLst>
                  <a:outerShdw dist="35921" dir="2700000" algn="ctr" rotWithShape="0">
                    <a:srgbClr val="990000"/>
                  </a:outerShdw>
                </a:effectLst>
                <a:latin typeface="AR JULIAN" pitchFamily="2" charset="0"/>
              </a:rPr>
              <a:t>QUEEN'S CHILDREN</a:t>
            </a:r>
            <a:r>
              <a:rPr lang="ru-RU" sz="4400" b="1" i="1" kern="10" dirty="0" smtClean="0">
                <a:ln w="19050">
                  <a:solidFill>
                    <a:srgbClr val="99CCFF"/>
                  </a:solidFill>
                  <a:round/>
                  <a:headEnd/>
                  <a:tailEnd/>
                </a:ln>
                <a:solidFill>
                  <a:schemeClr val="tx2">
                    <a:lumMod val="75000"/>
                  </a:schemeClr>
                </a:solidFill>
                <a:effectLst>
                  <a:outerShdw dist="35921" dir="2700000" algn="ctr" rotWithShape="0">
                    <a:srgbClr val="990000"/>
                  </a:outerShdw>
                </a:effectLst>
                <a:latin typeface="Century Gothic"/>
              </a:rPr>
              <a:t/>
            </a:r>
            <a:br>
              <a:rPr lang="ru-RU" sz="4400" b="1" i="1" kern="10" dirty="0" smtClean="0">
                <a:ln w="19050">
                  <a:solidFill>
                    <a:srgbClr val="99CCFF"/>
                  </a:solidFill>
                  <a:round/>
                  <a:headEnd/>
                  <a:tailEnd/>
                </a:ln>
                <a:solidFill>
                  <a:schemeClr val="tx2">
                    <a:lumMod val="75000"/>
                  </a:schemeClr>
                </a:solidFill>
                <a:effectLst>
                  <a:outerShdw dist="35921" dir="2700000" algn="ctr" rotWithShape="0">
                    <a:srgbClr val="990000"/>
                  </a:outerShdw>
                </a:effectLst>
                <a:latin typeface="Century Gothic"/>
              </a:rPr>
            </a:br>
            <a:endParaRPr lang="ru-RU" dirty="0">
              <a:solidFill>
                <a:schemeClr val="tx2">
                  <a:lumMod val="75000"/>
                </a:schemeClr>
              </a:solidFill>
            </a:endParaRPr>
          </a:p>
        </p:txBody>
      </p:sp>
      <p:pic>
        <p:nvPicPr>
          <p:cNvPr id="4" name="Picture 7" descr="charles"/>
          <p:cNvPicPr>
            <a:picLocks noChangeAspect="1" noChangeArrowheads="1"/>
          </p:cNvPicPr>
          <p:nvPr/>
        </p:nvPicPr>
        <p:blipFill>
          <a:blip r:embed="rId2" cstate="print"/>
          <a:srcRect/>
          <a:stretch>
            <a:fillRect/>
          </a:stretch>
        </p:blipFill>
        <p:spPr bwMode="auto">
          <a:xfrm>
            <a:off x="251519" y="980728"/>
            <a:ext cx="2731814" cy="3744416"/>
          </a:xfrm>
          <a:prstGeom prst="rect">
            <a:avLst/>
          </a:prstGeom>
          <a:noFill/>
          <a:ln w="9525">
            <a:noFill/>
            <a:miter lim="800000"/>
            <a:headEnd/>
            <a:tailEnd/>
          </a:ln>
        </p:spPr>
      </p:pic>
      <p:pic>
        <p:nvPicPr>
          <p:cNvPr id="5" name="Picture 6" descr="Bulletin_Nov03_RoyalAnne"/>
          <p:cNvPicPr>
            <a:picLocks noChangeAspect="1" noChangeArrowheads="1"/>
          </p:cNvPicPr>
          <p:nvPr/>
        </p:nvPicPr>
        <p:blipFill>
          <a:blip r:embed="rId3" cstate="print"/>
          <a:srcRect/>
          <a:stretch>
            <a:fillRect/>
          </a:stretch>
        </p:blipFill>
        <p:spPr bwMode="auto">
          <a:xfrm>
            <a:off x="3203848" y="908720"/>
            <a:ext cx="2808312" cy="3159351"/>
          </a:xfrm>
          <a:prstGeom prst="rect">
            <a:avLst/>
          </a:prstGeom>
          <a:noFill/>
          <a:ln w="9525">
            <a:noFill/>
            <a:miter lim="800000"/>
            <a:headEnd/>
            <a:tailEnd/>
          </a:ln>
        </p:spPr>
      </p:pic>
      <p:pic>
        <p:nvPicPr>
          <p:cNvPr id="6" name="Picture 5" descr="andrewwindsor"/>
          <p:cNvPicPr>
            <a:picLocks noChangeAspect="1" noChangeArrowheads="1"/>
          </p:cNvPicPr>
          <p:nvPr/>
        </p:nvPicPr>
        <p:blipFill>
          <a:blip r:embed="rId4" cstate="print"/>
          <a:srcRect/>
          <a:stretch>
            <a:fillRect/>
          </a:stretch>
        </p:blipFill>
        <p:spPr bwMode="auto">
          <a:xfrm>
            <a:off x="6289248" y="836712"/>
            <a:ext cx="2627392" cy="3744416"/>
          </a:xfrm>
          <a:prstGeom prst="rect">
            <a:avLst/>
          </a:prstGeom>
          <a:noFill/>
          <a:ln w="9525">
            <a:noFill/>
            <a:miter lim="800000"/>
            <a:headEnd/>
            <a:tailEnd/>
          </a:ln>
        </p:spPr>
      </p:pic>
      <p:pic>
        <p:nvPicPr>
          <p:cNvPr id="7" name="Picture 9" descr="carlo-diana"/>
          <p:cNvPicPr>
            <a:picLocks noChangeAspect="1" noChangeArrowheads="1"/>
          </p:cNvPicPr>
          <p:nvPr/>
        </p:nvPicPr>
        <p:blipFill>
          <a:blip r:embed="rId5" cstate="print"/>
          <a:srcRect/>
          <a:stretch>
            <a:fillRect/>
          </a:stretch>
        </p:blipFill>
        <p:spPr bwMode="auto">
          <a:xfrm>
            <a:off x="179512" y="3789040"/>
            <a:ext cx="2880320" cy="2929612"/>
          </a:xfrm>
          <a:prstGeom prst="rect">
            <a:avLst/>
          </a:prstGeom>
          <a:noFill/>
          <a:ln w="9525">
            <a:noFill/>
            <a:miter lim="800000"/>
            <a:headEnd/>
            <a:tailEnd/>
          </a:ln>
        </p:spPr>
      </p:pic>
      <p:pic>
        <p:nvPicPr>
          <p:cNvPr id="8" name="Picture 8" descr="edward"/>
          <p:cNvPicPr>
            <a:picLocks noChangeAspect="1" noChangeArrowheads="1"/>
          </p:cNvPicPr>
          <p:nvPr/>
        </p:nvPicPr>
        <p:blipFill>
          <a:blip r:embed="rId6" cstate="print"/>
          <a:srcRect/>
          <a:stretch>
            <a:fillRect/>
          </a:stretch>
        </p:blipFill>
        <p:spPr bwMode="auto">
          <a:xfrm>
            <a:off x="3131840" y="3356992"/>
            <a:ext cx="3024336" cy="3128691"/>
          </a:xfrm>
          <a:prstGeom prst="rect">
            <a:avLst/>
          </a:prstGeom>
          <a:noFill/>
          <a:ln w="9525">
            <a:noFill/>
            <a:miter lim="800000"/>
            <a:headEnd/>
            <a:tailEnd/>
          </a:ln>
        </p:spPr>
      </p:pic>
      <p:pic>
        <p:nvPicPr>
          <p:cNvPr id="9" name="Picture 10" descr="PRINCESS%20ROYAL%20OFFICIAL%20PORT"/>
          <p:cNvPicPr>
            <a:picLocks noChangeAspect="1" noChangeArrowheads="1"/>
          </p:cNvPicPr>
          <p:nvPr/>
        </p:nvPicPr>
        <p:blipFill>
          <a:blip r:embed="rId7" cstate="print"/>
          <a:srcRect/>
          <a:stretch>
            <a:fillRect/>
          </a:stretch>
        </p:blipFill>
        <p:spPr bwMode="auto">
          <a:xfrm>
            <a:off x="6013139" y="3645024"/>
            <a:ext cx="3130861" cy="295232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914400" y="908720"/>
            <a:ext cx="8229600" cy="2880320"/>
          </a:xfrm>
        </p:spPr>
        <p:txBody>
          <a:bodyPr>
            <a:normAutofit lnSpcReduction="10000"/>
          </a:bodyPr>
          <a:lstStyle/>
          <a:p>
            <a:pPr>
              <a:lnSpc>
                <a:spcPct val="80000"/>
              </a:lnSpc>
              <a:buNone/>
            </a:pPr>
            <a:r>
              <a:rPr lang="ru-RU" sz="2400" dirty="0" err="1" smtClean="0">
                <a:solidFill>
                  <a:schemeClr val="tx2">
                    <a:lumMod val="90000"/>
                  </a:schemeClr>
                </a:solidFill>
                <a:latin typeface="Times New Roman" pitchFamily="18" charset="0"/>
                <a:cs typeface="Times New Roman" pitchFamily="18" charset="0"/>
              </a:rPr>
              <a:t>The</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Queen</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celebrates</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her</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actual</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birthday</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on</a:t>
            </a:r>
            <a:r>
              <a:rPr lang="ru-RU" sz="2400" dirty="0" smtClean="0">
                <a:solidFill>
                  <a:schemeClr val="tx2">
                    <a:lumMod val="90000"/>
                  </a:schemeClr>
                </a:solidFill>
                <a:latin typeface="Times New Roman" pitchFamily="18" charset="0"/>
                <a:cs typeface="Times New Roman" pitchFamily="18" charset="0"/>
              </a:rPr>
              <a:t> 21</a:t>
            </a:r>
          </a:p>
          <a:p>
            <a:pPr>
              <a:lnSpc>
                <a:spcPct val="80000"/>
              </a:lnSpc>
              <a:buNone/>
            </a:pPr>
            <a:r>
              <a:rPr lang="ru-RU" sz="2400" dirty="0" err="1" smtClean="0">
                <a:solidFill>
                  <a:schemeClr val="tx2">
                    <a:lumMod val="90000"/>
                  </a:schemeClr>
                </a:solidFill>
                <a:latin typeface="Times New Roman" pitchFamily="18" charset="0"/>
                <a:cs typeface="Times New Roman" pitchFamily="18" charset="0"/>
              </a:rPr>
              <a:t>April</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She</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also</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celebrates</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her</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official</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birthday</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on</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either</a:t>
            </a:r>
            <a:r>
              <a:rPr lang="ru-RU" sz="2400" dirty="0" smtClean="0">
                <a:solidFill>
                  <a:schemeClr val="tx2">
                    <a:lumMod val="90000"/>
                  </a:schemeClr>
                </a:solidFill>
                <a:latin typeface="Times New Roman" pitchFamily="18" charset="0"/>
                <a:cs typeface="Times New Roman" pitchFamily="18" charset="0"/>
              </a:rPr>
              <a:t> </a:t>
            </a:r>
          </a:p>
          <a:p>
            <a:pPr>
              <a:lnSpc>
                <a:spcPct val="80000"/>
              </a:lnSpc>
              <a:buNone/>
            </a:pPr>
            <a:r>
              <a:rPr lang="ru-RU" sz="2400" dirty="0" err="1" smtClean="0">
                <a:solidFill>
                  <a:schemeClr val="tx2">
                    <a:lumMod val="90000"/>
                  </a:schemeClr>
                </a:solidFill>
                <a:latin typeface="Times New Roman" pitchFamily="18" charset="0"/>
                <a:cs typeface="Times New Roman" pitchFamily="18" charset="0"/>
              </a:rPr>
              <a:t>the</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first</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or</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the</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second</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and</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sometimes</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the</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third</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Saturday</a:t>
            </a:r>
            <a:r>
              <a:rPr lang="ru-RU" sz="2400" dirty="0" smtClean="0">
                <a:solidFill>
                  <a:schemeClr val="tx2">
                    <a:lumMod val="90000"/>
                  </a:schemeClr>
                </a:solidFill>
                <a:latin typeface="Times New Roman" pitchFamily="18" charset="0"/>
                <a:cs typeface="Times New Roman" pitchFamily="18" charset="0"/>
              </a:rPr>
              <a:t> </a:t>
            </a:r>
          </a:p>
          <a:p>
            <a:pPr>
              <a:lnSpc>
                <a:spcPct val="80000"/>
              </a:lnSpc>
              <a:buNone/>
            </a:pPr>
            <a:r>
              <a:rPr lang="ru-RU" sz="2400" dirty="0" err="1" smtClean="0">
                <a:solidFill>
                  <a:schemeClr val="tx2">
                    <a:lumMod val="90000"/>
                  </a:schemeClr>
                </a:solidFill>
                <a:latin typeface="Times New Roman" pitchFamily="18" charset="0"/>
                <a:cs typeface="Times New Roman" pitchFamily="18" charset="0"/>
              </a:rPr>
              <a:t>in</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June</a:t>
            </a:r>
            <a:r>
              <a:rPr lang="ru-RU" sz="2400" dirty="0" smtClean="0">
                <a:solidFill>
                  <a:schemeClr val="tx2">
                    <a:lumMod val="90000"/>
                  </a:schemeClr>
                </a:solidFill>
                <a:latin typeface="Times New Roman" pitchFamily="18" charset="0"/>
                <a:cs typeface="Times New Roman" pitchFamily="18" charset="0"/>
              </a:rPr>
              <a:t>. </a:t>
            </a:r>
          </a:p>
          <a:p>
            <a:pPr>
              <a:lnSpc>
                <a:spcPct val="80000"/>
              </a:lnSpc>
              <a:buNone/>
            </a:pP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King</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Edward</a:t>
            </a:r>
            <a:r>
              <a:rPr lang="ru-RU" sz="2400" dirty="0" smtClean="0">
                <a:solidFill>
                  <a:schemeClr val="tx2">
                    <a:lumMod val="90000"/>
                  </a:schemeClr>
                </a:solidFill>
                <a:latin typeface="Times New Roman" pitchFamily="18" charset="0"/>
                <a:cs typeface="Times New Roman" pitchFamily="18" charset="0"/>
              </a:rPr>
              <a:t> VII, </a:t>
            </a:r>
            <a:r>
              <a:rPr lang="ru-RU" sz="2400" dirty="0" err="1" smtClean="0">
                <a:solidFill>
                  <a:schemeClr val="tx2">
                    <a:lumMod val="90000"/>
                  </a:schemeClr>
                </a:solidFill>
                <a:latin typeface="Times New Roman" pitchFamily="18" charset="0"/>
                <a:cs typeface="Times New Roman" pitchFamily="18" charset="0"/>
              </a:rPr>
              <a:t>who</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was</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born</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on</a:t>
            </a:r>
            <a:r>
              <a:rPr lang="ru-RU" sz="2400" dirty="0" smtClean="0">
                <a:solidFill>
                  <a:schemeClr val="tx2">
                    <a:lumMod val="90000"/>
                  </a:schemeClr>
                </a:solidFill>
                <a:latin typeface="Times New Roman" pitchFamily="18" charset="0"/>
                <a:cs typeface="Times New Roman" pitchFamily="18" charset="0"/>
              </a:rPr>
              <a:t> 9 </a:t>
            </a:r>
            <a:r>
              <a:rPr lang="ru-RU" sz="2400" dirty="0" err="1" smtClean="0">
                <a:solidFill>
                  <a:schemeClr val="tx2">
                    <a:lumMod val="90000"/>
                  </a:schemeClr>
                </a:solidFill>
                <a:latin typeface="Times New Roman" pitchFamily="18" charset="0"/>
                <a:cs typeface="Times New Roman" pitchFamily="18" charset="0"/>
              </a:rPr>
              <a:t>November</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was</a:t>
            </a:r>
            <a:r>
              <a:rPr lang="ru-RU" sz="2400" dirty="0" smtClean="0">
                <a:solidFill>
                  <a:schemeClr val="tx2">
                    <a:lumMod val="90000"/>
                  </a:schemeClr>
                </a:solidFill>
                <a:latin typeface="Times New Roman" pitchFamily="18" charset="0"/>
                <a:cs typeface="Times New Roman" pitchFamily="18" charset="0"/>
              </a:rPr>
              <a:t> </a:t>
            </a:r>
          </a:p>
          <a:p>
            <a:pPr>
              <a:lnSpc>
                <a:spcPct val="80000"/>
              </a:lnSpc>
              <a:buNone/>
            </a:pPr>
            <a:r>
              <a:rPr lang="ru-RU" sz="2400" dirty="0" err="1" smtClean="0">
                <a:solidFill>
                  <a:schemeClr val="tx2">
                    <a:lumMod val="90000"/>
                  </a:schemeClr>
                </a:solidFill>
                <a:latin typeface="Times New Roman" pitchFamily="18" charset="0"/>
                <a:cs typeface="Times New Roman" pitchFamily="18" charset="0"/>
              </a:rPr>
              <a:t>the</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first</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Sovereign</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to</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mark</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his</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official</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birthday</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on</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a</a:t>
            </a:r>
            <a:r>
              <a:rPr lang="ru-RU" sz="2400" dirty="0" smtClean="0">
                <a:solidFill>
                  <a:schemeClr val="tx2">
                    <a:lumMod val="90000"/>
                  </a:schemeClr>
                </a:solidFill>
                <a:latin typeface="Times New Roman" pitchFamily="18" charset="0"/>
                <a:cs typeface="Times New Roman" pitchFamily="18" charset="0"/>
              </a:rPr>
              <a:t> </a:t>
            </a:r>
          </a:p>
          <a:p>
            <a:pPr>
              <a:lnSpc>
                <a:spcPct val="80000"/>
              </a:lnSpc>
              <a:buNone/>
            </a:pPr>
            <a:r>
              <a:rPr lang="ru-RU" sz="2400" dirty="0" err="1" smtClean="0">
                <a:solidFill>
                  <a:schemeClr val="tx2">
                    <a:lumMod val="90000"/>
                  </a:schemeClr>
                </a:solidFill>
                <a:latin typeface="Times New Roman" pitchFamily="18" charset="0"/>
                <a:cs typeface="Times New Roman" pitchFamily="18" charset="0"/>
              </a:rPr>
              <a:t>separate</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day</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to</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his</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actual</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birthday</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throughout</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his</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reign</a:t>
            </a:r>
            <a:r>
              <a:rPr lang="ru-RU" sz="2400" dirty="0" smtClean="0">
                <a:solidFill>
                  <a:schemeClr val="tx2">
                    <a:lumMod val="90000"/>
                  </a:schemeClr>
                </a:solidFill>
                <a:latin typeface="Times New Roman" pitchFamily="18" charset="0"/>
                <a:cs typeface="Times New Roman" pitchFamily="18" charset="0"/>
              </a:rPr>
              <a:t>, </a:t>
            </a:r>
          </a:p>
          <a:p>
            <a:pPr>
              <a:lnSpc>
                <a:spcPct val="80000"/>
              </a:lnSpc>
              <a:buNone/>
            </a:pPr>
            <a:r>
              <a:rPr lang="ru-RU" sz="2400" dirty="0" err="1" smtClean="0">
                <a:solidFill>
                  <a:schemeClr val="tx2">
                    <a:lumMod val="90000"/>
                  </a:schemeClr>
                </a:solidFill>
                <a:latin typeface="Times New Roman" pitchFamily="18" charset="0"/>
                <a:cs typeface="Times New Roman" pitchFamily="18" charset="0"/>
              </a:rPr>
              <a:t>holding</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celebrations</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in</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either</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May</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or</a:t>
            </a:r>
            <a:r>
              <a:rPr lang="ru-RU" sz="2400" dirty="0" smtClean="0">
                <a:solidFill>
                  <a:schemeClr val="tx2">
                    <a:lumMod val="90000"/>
                  </a:schemeClr>
                </a:solidFill>
                <a:latin typeface="Times New Roman" pitchFamily="18" charset="0"/>
                <a:cs typeface="Times New Roman" pitchFamily="18" charset="0"/>
              </a:rPr>
              <a:t> </a:t>
            </a:r>
            <a:r>
              <a:rPr lang="ru-RU" sz="2400" dirty="0" err="1" smtClean="0">
                <a:solidFill>
                  <a:schemeClr val="tx2">
                    <a:lumMod val="90000"/>
                  </a:schemeClr>
                </a:solidFill>
                <a:latin typeface="Times New Roman" pitchFamily="18" charset="0"/>
                <a:cs typeface="Times New Roman" pitchFamily="18" charset="0"/>
              </a:rPr>
              <a:t>June</a:t>
            </a:r>
            <a:r>
              <a:rPr lang="ru-RU" sz="2400" dirty="0" smtClean="0">
                <a:solidFill>
                  <a:schemeClr val="tx2">
                    <a:lumMod val="90000"/>
                  </a:schemeClr>
                </a:solidFill>
                <a:latin typeface="Times New Roman" pitchFamily="18" charset="0"/>
                <a:cs typeface="Times New Roman" pitchFamily="18" charset="0"/>
              </a:rPr>
              <a:t>.</a:t>
            </a:r>
          </a:p>
          <a:p>
            <a:endParaRPr lang="ru-RU" dirty="0"/>
          </a:p>
        </p:txBody>
      </p:sp>
      <p:sp>
        <p:nvSpPr>
          <p:cNvPr id="3" name="Заголовок 2"/>
          <p:cNvSpPr>
            <a:spLocks noGrp="1"/>
          </p:cNvSpPr>
          <p:nvPr>
            <p:ph type="title"/>
          </p:nvPr>
        </p:nvSpPr>
        <p:spPr>
          <a:xfrm>
            <a:off x="395536" y="260648"/>
            <a:ext cx="8229600" cy="1219200"/>
          </a:xfrm>
        </p:spPr>
        <p:txBody>
          <a:bodyPr>
            <a:noAutofit/>
          </a:bodyPr>
          <a:lstStyle/>
          <a:p>
            <a:pPr algn="ctr"/>
            <a:r>
              <a:rPr lang="en-US" sz="4400" b="1" kern="10" dirty="0" smtClean="0">
                <a:ln w="19050">
                  <a:solidFill>
                    <a:srgbClr val="99CCFF"/>
                  </a:solidFill>
                  <a:round/>
                  <a:headEnd/>
                  <a:tailEnd/>
                </a:ln>
                <a:solidFill>
                  <a:schemeClr val="tx2">
                    <a:lumMod val="75000"/>
                  </a:schemeClr>
                </a:solidFill>
                <a:effectLst>
                  <a:outerShdw blurRad="38100" dist="38100" dir="2700000" algn="tl">
                    <a:srgbClr val="000000">
                      <a:alpha val="43137"/>
                    </a:srgbClr>
                  </a:outerShdw>
                </a:effectLst>
                <a:latin typeface="AR JULIAN" pitchFamily="2" charset="0"/>
              </a:rPr>
              <a:t>One</a:t>
            </a:r>
            <a:r>
              <a:rPr lang="en-US" sz="4400" b="1" kern="10" dirty="0" smtClean="0">
                <a:ln w="19050">
                  <a:solidFill>
                    <a:srgbClr val="99CCFF"/>
                  </a:solidFill>
                  <a:round/>
                  <a:headEnd/>
                  <a:tailEnd/>
                </a:ln>
                <a:solidFill>
                  <a:schemeClr val="tx2">
                    <a:lumMod val="75000"/>
                  </a:schemeClr>
                </a:solidFill>
                <a:effectLst>
                  <a:outerShdw dist="35921" dir="2700000" algn="ctr" rotWithShape="0">
                    <a:srgbClr val="990000"/>
                  </a:outerShdw>
                </a:effectLst>
                <a:latin typeface="AR JULIAN" pitchFamily="2" charset="0"/>
              </a:rPr>
              <a:t> Queen, two birthdays</a:t>
            </a:r>
            <a:r>
              <a:rPr lang="ru-RU" sz="4400" b="1" kern="10" dirty="0" smtClean="0">
                <a:ln w="19050">
                  <a:solidFill>
                    <a:srgbClr val="99CCFF"/>
                  </a:solidFill>
                  <a:round/>
                  <a:headEnd/>
                  <a:tailEnd/>
                </a:ln>
                <a:solidFill>
                  <a:schemeClr val="tx2">
                    <a:lumMod val="75000"/>
                  </a:schemeClr>
                </a:solidFill>
                <a:effectLst>
                  <a:outerShdw dist="35921" dir="2700000" algn="ctr" rotWithShape="0">
                    <a:srgbClr val="990000"/>
                  </a:outerShdw>
                </a:effectLst>
                <a:latin typeface="Century Gothic"/>
              </a:rPr>
              <a:t/>
            </a:r>
            <a:br>
              <a:rPr lang="ru-RU" sz="4400" b="1" kern="10" dirty="0" smtClean="0">
                <a:ln w="19050">
                  <a:solidFill>
                    <a:srgbClr val="99CCFF"/>
                  </a:solidFill>
                  <a:round/>
                  <a:headEnd/>
                  <a:tailEnd/>
                </a:ln>
                <a:solidFill>
                  <a:schemeClr val="tx2">
                    <a:lumMod val="75000"/>
                  </a:schemeClr>
                </a:solidFill>
                <a:effectLst>
                  <a:outerShdw dist="35921" dir="2700000" algn="ctr" rotWithShape="0">
                    <a:srgbClr val="990000"/>
                  </a:outerShdw>
                </a:effectLst>
                <a:latin typeface="Century Gothic"/>
              </a:rPr>
            </a:br>
            <a:endParaRPr lang="ru-RU" sz="4400" dirty="0">
              <a:solidFill>
                <a:schemeClr val="tx2">
                  <a:lumMod val="75000"/>
                </a:schemeClr>
              </a:solidFill>
            </a:endParaRPr>
          </a:p>
        </p:txBody>
      </p:sp>
      <p:pic>
        <p:nvPicPr>
          <p:cNvPr id="4" name="Picture 7" descr="1"/>
          <p:cNvPicPr>
            <a:picLocks noChangeAspect="1" noChangeArrowheads="1"/>
          </p:cNvPicPr>
          <p:nvPr/>
        </p:nvPicPr>
        <p:blipFill>
          <a:blip r:embed="rId2" cstate="print"/>
          <a:srcRect/>
          <a:stretch>
            <a:fillRect/>
          </a:stretch>
        </p:blipFill>
        <p:spPr bwMode="auto">
          <a:xfrm>
            <a:off x="395536" y="3645024"/>
            <a:ext cx="2409816" cy="2953767"/>
          </a:xfrm>
          <a:prstGeom prst="rect">
            <a:avLst/>
          </a:prstGeom>
          <a:noFill/>
          <a:ln w="9525">
            <a:noFill/>
            <a:miter lim="800000"/>
            <a:headEnd/>
            <a:tailEnd/>
          </a:ln>
        </p:spPr>
      </p:pic>
      <p:pic>
        <p:nvPicPr>
          <p:cNvPr id="5" name="Picture 9" descr="elizabeth"/>
          <p:cNvPicPr>
            <a:picLocks noChangeAspect="1" noChangeArrowheads="1"/>
          </p:cNvPicPr>
          <p:nvPr/>
        </p:nvPicPr>
        <p:blipFill>
          <a:blip r:embed="rId3" cstate="print"/>
          <a:srcRect/>
          <a:stretch>
            <a:fillRect/>
          </a:stretch>
        </p:blipFill>
        <p:spPr bwMode="auto">
          <a:xfrm>
            <a:off x="3347864" y="3645024"/>
            <a:ext cx="2286000" cy="2992437"/>
          </a:xfrm>
          <a:prstGeom prst="rect">
            <a:avLst/>
          </a:prstGeom>
          <a:noFill/>
          <a:ln w="9525">
            <a:noFill/>
            <a:miter lim="800000"/>
            <a:headEnd/>
            <a:tailEnd/>
          </a:ln>
        </p:spPr>
      </p:pic>
      <p:pic>
        <p:nvPicPr>
          <p:cNvPr id="6" name="Picture 10" descr="RFnew_DoE_introduction"/>
          <p:cNvPicPr>
            <a:picLocks noChangeAspect="1" noChangeArrowheads="1"/>
          </p:cNvPicPr>
          <p:nvPr/>
        </p:nvPicPr>
        <p:blipFill>
          <a:blip r:embed="rId4" cstate="print"/>
          <a:srcRect/>
          <a:stretch>
            <a:fillRect/>
          </a:stretch>
        </p:blipFill>
        <p:spPr bwMode="auto">
          <a:xfrm>
            <a:off x="6145528" y="3645024"/>
            <a:ext cx="2518327" cy="29553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23528" y="1196752"/>
            <a:ext cx="4258816" cy="5334000"/>
          </a:xfrm>
        </p:spPr>
        <p:txBody>
          <a:bodyPr>
            <a:normAutofit fontScale="92500"/>
          </a:bodyPr>
          <a:lstStyle/>
          <a:p>
            <a:pPr>
              <a:buNone/>
            </a:pPr>
            <a:r>
              <a:rPr lang="ru-RU" dirty="0" smtClean="0"/>
              <a:t>   </a:t>
            </a:r>
            <a:r>
              <a:rPr lang="en-US" dirty="0" smtClean="0"/>
              <a:t> </a:t>
            </a:r>
            <a:r>
              <a:rPr lang="en-US" sz="2400" dirty="0" smtClean="0">
                <a:solidFill>
                  <a:schemeClr val="accent3">
                    <a:lumMod val="40000"/>
                    <a:lumOff val="60000"/>
                  </a:schemeClr>
                </a:solidFill>
                <a:latin typeface="Times New Roman" pitchFamily="18" charset="0"/>
                <a:cs typeface="Times New Roman" pitchFamily="18" charset="0"/>
              </a:rPr>
              <a:t>Duke of Edinburgh (born Prince Philip of Greece and Denmark) is the husband of Queen Elizabeth II. In addition to his royal duties, the Duke of Edinburgh is also the patron of many organizations, including the Duke of Edinburgh Award, the World Wildlife Fund, and he is Chancellor of both Cambridge University and Edinburgh University. Prince Philip also oversees the running of the Royal estates </a:t>
            </a:r>
            <a:r>
              <a:rPr lang="en-US" sz="2400" dirty="0" err="1" smtClean="0">
                <a:solidFill>
                  <a:schemeClr val="accent3">
                    <a:lumMod val="40000"/>
                    <a:lumOff val="60000"/>
                  </a:schemeClr>
                </a:solidFill>
                <a:latin typeface="Times New Roman" pitchFamily="18" charset="0"/>
                <a:cs typeface="Times New Roman" pitchFamily="18" charset="0"/>
              </a:rPr>
              <a:t>Sandringham</a:t>
            </a:r>
            <a:r>
              <a:rPr lang="en-US" sz="2400" dirty="0" smtClean="0">
                <a:solidFill>
                  <a:schemeClr val="accent3">
                    <a:lumMod val="40000"/>
                    <a:lumOff val="60000"/>
                  </a:schemeClr>
                </a:solidFill>
                <a:latin typeface="Times New Roman" pitchFamily="18" charset="0"/>
                <a:cs typeface="Times New Roman" pitchFamily="18" charset="0"/>
              </a:rPr>
              <a:t> and </a:t>
            </a:r>
            <a:r>
              <a:rPr lang="en-US" sz="2400" dirty="0" err="1" smtClean="0">
                <a:solidFill>
                  <a:schemeClr val="accent3">
                    <a:lumMod val="40000"/>
                    <a:lumOff val="60000"/>
                  </a:schemeClr>
                </a:solidFill>
                <a:latin typeface="Times New Roman" pitchFamily="18" charset="0"/>
                <a:cs typeface="Times New Roman" pitchFamily="18" charset="0"/>
              </a:rPr>
              <a:t>Balmoral</a:t>
            </a:r>
            <a:r>
              <a:rPr lang="en-US" sz="2400" dirty="0" smtClean="0">
                <a:solidFill>
                  <a:schemeClr val="accent3">
                    <a:lumMod val="40000"/>
                    <a:lumOff val="60000"/>
                  </a:schemeClr>
                </a:solidFill>
                <a:latin typeface="Times New Roman" pitchFamily="18" charset="0"/>
                <a:cs typeface="Times New Roman" pitchFamily="18" charset="0"/>
              </a:rPr>
              <a:t> and he is Ranger of Windsor Great Park.</a:t>
            </a:r>
            <a:endParaRPr lang="ru-RU" dirty="0">
              <a:solidFill>
                <a:schemeClr val="accent3">
                  <a:lumMod val="40000"/>
                  <a:lumOff val="60000"/>
                </a:schemeClr>
              </a:solidFill>
              <a:latin typeface="Times New Roman" pitchFamily="18" charset="0"/>
              <a:cs typeface="Times New Roman" pitchFamily="18" charset="0"/>
            </a:endParaRPr>
          </a:p>
        </p:txBody>
      </p:sp>
      <p:sp>
        <p:nvSpPr>
          <p:cNvPr id="3" name="Заголовок 2"/>
          <p:cNvSpPr>
            <a:spLocks noGrp="1"/>
          </p:cNvSpPr>
          <p:nvPr>
            <p:ph type="title"/>
          </p:nvPr>
        </p:nvSpPr>
        <p:spPr>
          <a:xfrm>
            <a:off x="971600" y="-171400"/>
            <a:ext cx="7283152" cy="1219200"/>
          </a:xfrm>
        </p:spPr>
        <p:txBody>
          <a:bodyPr>
            <a:normAutofit/>
          </a:bodyPr>
          <a:lstStyle/>
          <a:p>
            <a:pPr algn="ctr"/>
            <a:r>
              <a:rPr lang="en-US" sz="4400" b="1" dirty="0" smtClean="0">
                <a:solidFill>
                  <a:schemeClr val="tx2">
                    <a:lumMod val="75000"/>
                  </a:schemeClr>
                </a:solidFill>
                <a:effectLst>
                  <a:outerShdw blurRad="38100" dist="38100" dir="2700000" algn="tl">
                    <a:srgbClr val="000000">
                      <a:alpha val="43137"/>
                    </a:srgbClr>
                  </a:outerShdw>
                </a:effectLst>
                <a:latin typeface="AR JULIAN" pitchFamily="2" charset="0"/>
              </a:rPr>
              <a:t>Prince Philip</a:t>
            </a:r>
            <a:endParaRPr lang="ru-RU" sz="4400" b="1" dirty="0">
              <a:solidFill>
                <a:schemeClr val="tx2">
                  <a:lumMod val="75000"/>
                </a:schemeClr>
              </a:solidFill>
              <a:effectLst>
                <a:outerShdw blurRad="38100" dist="38100" dir="2700000" algn="tl">
                  <a:srgbClr val="000000">
                    <a:alpha val="43137"/>
                  </a:srgbClr>
                </a:outerShdw>
              </a:effectLst>
            </a:endParaRPr>
          </a:p>
        </p:txBody>
      </p:sp>
      <p:pic>
        <p:nvPicPr>
          <p:cNvPr id="16386" name="Picture 2" descr="https://pulse.mtn.com.gh/wp-content/uploads/2017/08/Prince-Phillip.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72000" y="1484784"/>
            <a:ext cx="4311479" cy="432048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355976" y="908720"/>
            <a:ext cx="4788024" cy="5760640"/>
          </a:xfrm>
        </p:spPr>
        <p:txBody>
          <a:bodyPr>
            <a:normAutofit/>
          </a:bodyPr>
          <a:lstStyle/>
          <a:p>
            <a:pPr>
              <a:buNone/>
            </a:pPr>
            <a:r>
              <a:rPr lang="ru-RU" dirty="0" smtClean="0"/>
              <a:t>    </a:t>
            </a:r>
            <a:r>
              <a:rPr lang="en-US" sz="2200" dirty="0" smtClean="0">
                <a:solidFill>
                  <a:schemeClr val="accent3">
                    <a:lumMod val="40000"/>
                    <a:lumOff val="60000"/>
                  </a:schemeClr>
                </a:solidFill>
                <a:latin typeface="Times New Roman" pitchFamily="18" charset="0"/>
                <a:cs typeface="Times New Roman" pitchFamily="18" charset="0"/>
              </a:rPr>
              <a:t>The eldest son of the British Queen Elizabeth II and her husband Prince Philip, Duke of Edinburgh, the heir to the British throne. Prince Charles is actively involved in charity work. He is the founder of the «The Prince’s Trust» and 15 other charities. Particular areas of interest are the protection of the environment and improvement of the city environment. In London, the official residence of the Prince of Wales is Clarence House. Prince also owns estates </a:t>
            </a:r>
            <a:r>
              <a:rPr lang="en-US" sz="2200" dirty="0" err="1" smtClean="0">
                <a:solidFill>
                  <a:schemeClr val="accent3">
                    <a:lumMod val="40000"/>
                    <a:lumOff val="60000"/>
                  </a:schemeClr>
                </a:solidFill>
                <a:latin typeface="Times New Roman" pitchFamily="18" charset="0"/>
                <a:cs typeface="Times New Roman" pitchFamily="18" charset="0"/>
              </a:rPr>
              <a:t>Highgrove</a:t>
            </a:r>
            <a:r>
              <a:rPr lang="en-US" sz="2200" dirty="0" smtClean="0">
                <a:solidFill>
                  <a:schemeClr val="accent3">
                    <a:lumMod val="40000"/>
                    <a:lumOff val="60000"/>
                  </a:schemeClr>
                </a:solidFill>
                <a:latin typeface="Times New Roman" pitchFamily="18" charset="0"/>
                <a:cs typeface="Times New Roman" pitchFamily="18" charset="0"/>
              </a:rPr>
              <a:t> in Gloucestershire, </a:t>
            </a:r>
            <a:r>
              <a:rPr lang="en-US" sz="2200" dirty="0" err="1" smtClean="0">
                <a:solidFill>
                  <a:schemeClr val="accent3">
                    <a:lumMod val="40000"/>
                    <a:lumOff val="60000"/>
                  </a:schemeClr>
                </a:solidFill>
                <a:latin typeface="Times New Roman" pitchFamily="18" charset="0"/>
                <a:cs typeface="Times New Roman" pitchFamily="18" charset="0"/>
              </a:rPr>
              <a:t>Berkholl</a:t>
            </a:r>
            <a:r>
              <a:rPr lang="en-US" sz="2200" dirty="0" smtClean="0">
                <a:solidFill>
                  <a:schemeClr val="accent3">
                    <a:lumMod val="40000"/>
                    <a:lumOff val="60000"/>
                  </a:schemeClr>
                </a:solidFill>
                <a:latin typeface="Times New Roman" pitchFamily="18" charset="0"/>
                <a:cs typeface="Times New Roman" pitchFamily="18" charset="0"/>
              </a:rPr>
              <a:t> </a:t>
            </a:r>
            <a:r>
              <a:rPr lang="en-US" sz="2200" dirty="0" err="1" smtClean="0">
                <a:solidFill>
                  <a:schemeClr val="accent3">
                    <a:lumMod val="40000"/>
                    <a:lumOff val="60000"/>
                  </a:schemeClr>
                </a:solidFill>
                <a:latin typeface="Times New Roman" pitchFamily="18" charset="0"/>
                <a:cs typeface="Times New Roman" pitchFamily="18" charset="0"/>
              </a:rPr>
              <a:t>Luynevermud</a:t>
            </a:r>
            <a:r>
              <a:rPr lang="en-US" sz="2200" dirty="0" smtClean="0">
                <a:solidFill>
                  <a:schemeClr val="accent3">
                    <a:lumMod val="40000"/>
                    <a:lumOff val="60000"/>
                  </a:schemeClr>
                </a:solidFill>
                <a:latin typeface="Times New Roman" pitchFamily="18" charset="0"/>
                <a:cs typeface="Times New Roman" pitchFamily="18" charset="0"/>
              </a:rPr>
              <a:t> in Scotland and in Wales.</a:t>
            </a:r>
            <a:endParaRPr lang="ru-RU" dirty="0">
              <a:solidFill>
                <a:schemeClr val="accent3">
                  <a:lumMod val="40000"/>
                  <a:lumOff val="60000"/>
                </a:schemeClr>
              </a:solidFill>
              <a:latin typeface="Times New Roman" pitchFamily="18" charset="0"/>
              <a:cs typeface="Times New Roman" pitchFamily="18" charset="0"/>
            </a:endParaRPr>
          </a:p>
        </p:txBody>
      </p:sp>
      <p:sp>
        <p:nvSpPr>
          <p:cNvPr id="3" name="Заголовок 2"/>
          <p:cNvSpPr>
            <a:spLocks noGrp="1"/>
          </p:cNvSpPr>
          <p:nvPr>
            <p:ph type="title"/>
          </p:nvPr>
        </p:nvSpPr>
        <p:spPr>
          <a:xfrm>
            <a:off x="467544" y="-243408"/>
            <a:ext cx="8229600" cy="1219200"/>
          </a:xfrm>
        </p:spPr>
        <p:txBody>
          <a:bodyPr>
            <a:normAutofit/>
          </a:bodyPr>
          <a:lstStyle/>
          <a:p>
            <a:pPr algn="ctr"/>
            <a:r>
              <a:rPr lang="en-US" sz="4400" b="1" dirty="0" smtClean="0">
                <a:solidFill>
                  <a:schemeClr val="tx2">
                    <a:lumMod val="75000"/>
                  </a:schemeClr>
                </a:solidFill>
                <a:effectLst>
                  <a:outerShdw blurRad="38100" dist="38100" dir="2700000" algn="tl">
                    <a:srgbClr val="000000">
                      <a:alpha val="43137"/>
                    </a:srgbClr>
                  </a:outerShdw>
                </a:effectLst>
                <a:latin typeface="AR JULIAN" pitchFamily="2" charset="0"/>
              </a:rPr>
              <a:t>Charles, Prince of Wales</a:t>
            </a:r>
            <a:endParaRPr lang="ru-RU" sz="4400" b="1" dirty="0">
              <a:solidFill>
                <a:schemeClr val="tx2">
                  <a:lumMod val="75000"/>
                </a:schemeClr>
              </a:solidFill>
              <a:effectLst>
                <a:outerShdw blurRad="38100" dist="38100" dir="2700000" algn="tl">
                  <a:srgbClr val="000000">
                    <a:alpha val="43137"/>
                  </a:srgbClr>
                </a:outerShdw>
              </a:effectLst>
            </a:endParaRPr>
          </a:p>
        </p:txBody>
      </p:sp>
      <p:pic>
        <p:nvPicPr>
          <p:cNvPr id="35842" name="Picture 2" descr="https://upload.wikimedia.org/wikipedia/commons/5/5f/Carlos_de_Gales_%282011%29.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23528" y="1052736"/>
            <a:ext cx="4294282" cy="532859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1241376"/>
            <a:ext cx="4644008" cy="5616624"/>
          </a:xfrm>
        </p:spPr>
        <p:txBody>
          <a:bodyPr>
            <a:normAutofit fontScale="92500" lnSpcReduction="10000"/>
          </a:bodyPr>
          <a:lstStyle/>
          <a:p>
            <a:pPr>
              <a:buNone/>
            </a:pPr>
            <a:r>
              <a:rPr lang="ru-RU" dirty="0" smtClean="0"/>
              <a:t>    </a:t>
            </a:r>
            <a:r>
              <a:rPr lang="en-US" sz="2400" dirty="0" smtClean="0">
                <a:solidFill>
                  <a:schemeClr val="accent3">
                    <a:lumMod val="40000"/>
                    <a:lumOff val="60000"/>
                  </a:schemeClr>
                </a:solidFill>
                <a:latin typeface="Times New Roman" pitchFamily="18" charset="0"/>
                <a:cs typeface="Times New Roman" pitchFamily="18" charset="0"/>
              </a:rPr>
              <a:t>Princess of Wales - from 1981 to 1996, and the first wife of Prince Charles of Wales. Diana was born into an aristocratic English family with royal ancestry as The </a:t>
            </a:r>
            <a:r>
              <a:rPr lang="en-US" sz="2400" dirty="0" err="1" smtClean="0">
                <a:solidFill>
                  <a:schemeClr val="accent3">
                    <a:lumMod val="40000"/>
                    <a:lumOff val="60000"/>
                  </a:schemeClr>
                </a:solidFill>
                <a:latin typeface="Times New Roman" pitchFamily="18" charset="0"/>
                <a:cs typeface="Times New Roman" pitchFamily="18" charset="0"/>
              </a:rPr>
              <a:t>Honourable</a:t>
            </a:r>
            <a:r>
              <a:rPr lang="en-US" sz="2400" dirty="0" smtClean="0">
                <a:solidFill>
                  <a:schemeClr val="accent3">
                    <a:lumMod val="40000"/>
                    <a:lumOff val="60000"/>
                  </a:schemeClr>
                </a:solidFill>
                <a:latin typeface="Times New Roman" pitchFamily="18" charset="0"/>
                <a:cs typeface="Times New Roman" pitchFamily="18" charset="0"/>
              </a:rPr>
              <a:t> Diana Spencer. Diana became Lady Diana Spencer when her father inherited the title of Earl Spencer in 1975. She became a public figure with the announcement of her engagement. She was one of the world's most popular women of her time. She was well known for her fund-raising work for international charities and as an eminent celebrity of the late 20th century.</a:t>
            </a:r>
            <a:endParaRPr lang="ru-RU" dirty="0">
              <a:solidFill>
                <a:schemeClr val="accent3">
                  <a:lumMod val="40000"/>
                  <a:lumOff val="60000"/>
                </a:schemeClr>
              </a:solidFill>
              <a:latin typeface="Times New Roman" pitchFamily="18" charset="0"/>
              <a:cs typeface="Times New Roman" pitchFamily="18" charset="0"/>
            </a:endParaRPr>
          </a:p>
        </p:txBody>
      </p:sp>
      <p:sp>
        <p:nvSpPr>
          <p:cNvPr id="3" name="Заголовок 2"/>
          <p:cNvSpPr>
            <a:spLocks noGrp="1"/>
          </p:cNvSpPr>
          <p:nvPr>
            <p:ph type="title"/>
          </p:nvPr>
        </p:nvSpPr>
        <p:spPr>
          <a:xfrm>
            <a:off x="395536" y="-171400"/>
            <a:ext cx="8229600" cy="1219200"/>
          </a:xfrm>
        </p:spPr>
        <p:txBody>
          <a:bodyPr>
            <a:normAutofit/>
          </a:bodyPr>
          <a:lstStyle/>
          <a:p>
            <a:pPr algn="ctr"/>
            <a:r>
              <a:rPr lang="en-US" sz="4400" b="1" dirty="0" smtClean="0">
                <a:solidFill>
                  <a:schemeClr val="tx2">
                    <a:lumMod val="75000"/>
                  </a:schemeClr>
                </a:solidFill>
                <a:effectLst>
                  <a:outerShdw blurRad="38100" dist="38100" dir="2700000" algn="tl">
                    <a:srgbClr val="000000">
                      <a:alpha val="43137"/>
                    </a:srgbClr>
                  </a:outerShdw>
                </a:effectLst>
                <a:latin typeface="AR JULIAN" pitchFamily="2" charset="0"/>
              </a:rPr>
              <a:t>Diana, Princess of Wales</a:t>
            </a:r>
            <a:endParaRPr lang="ru-RU" sz="4400" b="1" dirty="0">
              <a:solidFill>
                <a:schemeClr val="tx2">
                  <a:lumMod val="75000"/>
                </a:schemeClr>
              </a:solidFill>
              <a:effectLst>
                <a:outerShdw blurRad="38100" dist="38100" dir="2700000" algn="tl">
                  <a:srgbClr val="000000">
                    <a:alpha val="43137"/>
                  </a:srgbClr>
                </a:outerShdw>
              </a:effectLst>
            </a:endParaRPr>
          </a:p>
        </p:txBody>
      </p:sp>
      <p:pic>
        <p:nvPicPr>
          <p:cNvPr id="34818" name="Picture 2" descr="http://i41-cdn.woman.ru/images/article/c/5/img_c5aa3352d5906a63651f154babcc41af_2_1400x1100.jpg?0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716016" y="1124744"/>
            <a:ext cx="3676482" cy="5517232"/>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127</TotalTime>
  <Words>1714</Words>
  <Application>Microsoft Office PowerPoint</Application>
  <PresentationFormat>Экран (4:3)</PresentationFormat>
  <Paragraphs>58</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Бумажная</vt:lpstr>
      <vt:lpstr>The Royal family</vt:lpstr>
      <vt:lpstr>Презентация PowerPoint</vt:lpstr>
      <vt:lpstr>QUEEN ELIZABETH II</vt:lpstr>
      <vt:lpstr>QUEEN ELIZABETH II</vt:lpstr>
      <vt:lpstr>QUEEN'S CHILDREN </vt:lpstr>
      <vt:lpstr>One Queen, two birthdays </vt:lpstr>
      <vt:lpstr>Prince Philip</vt:lpstr>
      <vt:lpstr>Charles, Prince of Wales</vt:lpstr>
      <vt:lpstr>Diana, Princess of Wales</vt:lpstr>
      <vt:lpstr>Prince William Arthur Philip Louis</vt:lpstr>
      <vt:lpstr>Prince Henry of Wales </vt:lpstr>
      <vt:lpstr>Camilla Rosemary Mountbatten-Windsor </vt:lpstr>
      <vt:lpstr>Princess Anne</vt:lpstr>
      <vt:lpstr>Zara Anne Elizabeth Phillips</vt:lpstr>
      <vt:lpstr>Prince Andrew Duke of York</vt:lpstr>
      <vt:lpstr>Sarah, Duchess of York</vt:lpstr>
      <vt:lpstr>Princess Beatrice Elizabeth Mary of York</vt:lpstr>
      <vt:lpstr>Princess Eugenia Victoria Helena of York </vt:lpstr>
      <vt:lpstr>Prince Edward, Earl of Wessex</vt:lpstr>
      <vt:lpstr>Sophie, Countess of Wessex, Queen of the Grand Cross</vt:lpstr>
      <vt:lpstr>Lady Louise Windsor</vt:lpstr>
      <vt:lpstr>James, Viscount Severn</vt:lpstr>
      <vt:lpstr>Some facts about the Queen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Royal family</dc:title>
  <dc:creator>Владлена</dc:creator>
  <cp:lastModifiedBy>Владлена</cp:lastModifiedBy>
  <cp:revision>15</cp:revision>
  <dcterms:created xsi:type="dcterms:W3CDTF">2018-02-07T15:24:04Z</dcterms:created>
  <dcterms:modified xsi:type="dcterms:W3CDTF">2018-12-18T17:42:30Z</dcterms:modified>
</cp:coreProperties>
</file>