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3"/>
  </p:notesMasterIdLst>
  <p:handoutMasterIdLst>
    <p:handoutMasterId r:id="rId14"/>
  </p:handoutMasterIdLst>
  <p:sldIdLst>
    <p:sldId id="257" r:id="rId5"/>
    <p:sldId id="258" r:id="rId6"/>
    <p:sldId id="260" r:id="rId7"/>
    <p:sldId id="263" r:id="rId8"/>
    <p:sldId id="266" r:id="rId9"/>
    <p:sldId id="265" r:id="rId10"/>
    <p:sldId id="262" r:id="rId11"/>
    <p:sldId id="259" r:id="rId1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3802"/>
    <a:srgbClr val="B73C05"/>
    <a:srgbClr val="F85309"/>
    <a:srgbClr val="FC5308"/>
    <a:srgbClr val="418E03"/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33" autoAdjust="0"/>
  </p:normalViewPr>
  <p:slideViewPr>
    <p:cSldViewPr snapToGrid="0">
      <p:cViewPr varScale="1">
        <p:scale>
          <a:sx n="44" d="100"/>
          <a:sy n="44" d="100"/>
        </p:scale>
        <p:origin x="1098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12.08.2018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9.png"/><Relationship Id="rId11" Type="http://schemas.openxmlformats.org/officeDocument/2006/relationships/image" Target="../media/image2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403" y="1865120"/>
            <a:ext cx="5225399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06" y="2078841"/>
            <a:ext cx="2794337" cy="3740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030" y="1984761"/>
            <a:ext cx="786769" cy="9875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25" y="963119"/>
            <a:ext cx="1162698" cy="808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030" y="4571997"/>
            <a:ext cx="1336609" cy="9368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128" y="3449785"/>
            <a:ext cx="1111135" cy="163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26" y="2755453"/>
            <a:ext cx="3241232" cy="3118921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63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94" y="655174"/>
            <a:ext cx="3791208" cy="230089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558693" y="1521178"/>
            <a:ext cx="3791209" cy="8058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72" y="764069"/>
            <a:ext cx="392215" cy="407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857806" y="3261762"/>
            <a:ext cx="346391" cy="357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6" y="6858000"/>
            <a:ext cx="1151590" cy="14347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80" y="6999926"/>
            <a:ext cx="1104030" cy="17834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200" y="6999926"/>
            <a:ext cx="1166536" cy="1292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25" y="2130805"/>
            <a:ext cx="328815" cy="3350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45" y="4356167"/>
            <a:ext cx="461960" cy="4674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20" y="2544194"/>
            <a:ext cx="2637762" cy="353100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15" y="2956070"/>
            <a:ext cx="1106490" cy="13888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178" y="3167434"/>
            <a:ext cx="1389524" cy="9661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601" y="3698947"/>
            <a:ext cx="1461575" cy="10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7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2.22222E-6 L 0.11202 -0.03681 C 0.13558 -0.04445 0.16779 -0.06297 0.20112 -0.08634 C 0.23798 -0.11366 0.26651 -0.14051 0.28429 -0.16343 L 0.37083 -0.27222 " pathEditMode="relative" rAng="19980000" ptsTypes="AAAAA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91" y="-11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0.00024 L 0.09632 -0.00232 C 0.11651 -0.00278 0.14568 0.00393 0.17452 0.0162 C 0.20754 0.02986 0.2335 0.04537 0.24984 0.0618 L 0.33125 0.13703 " pathEditMode="relative" rAng="960000" ptsTypes="AAAAA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425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11111E-6 L 0.02115 0.0581 C 0.02596 0.07037 0.02868 0.08889 0.02868 0.1081 C 0.02868 0.12986 0.02596 0.14722 0.02115 0.15949 L 4.35897E-6 0.21782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6" y="1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00802 -0.920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" y="-4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-4.81481E-6 L -0.04135 -0.3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" y="-1849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3.7037E-7 L -0.04407 -0.673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2" name="Овал 21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37" y="2894880"/>
            <a:ext cx="2302498" cy="313395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302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7054" y="2578778"/>
            <a:ext cx="1940400" cy="333833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29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5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42" y="3482432"/>
            <a:ext cx="2410584" cy="24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48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2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300" y="2705622"/>
            <a:ext cx="3215568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99" y="2719779"/>
            <a:ext cx="3293743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624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audio" Target="../media/audio3.wav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</p:spPr>
        <p:txBody>
          <a:bodyPr/>
          <a:lstStyle/>
          <a:p>
            <a:r>
              <a:rPr lang="ru-RU" smtClean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Викторина</a:t>
            </a:r>
            <a:r>
              <a:rPr lang="ru-RU" dirty="0" smtClean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/>
            </a:r>
            <a:br>
              <a:rPr lang="ru-RU" dirty="0" smtClean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/>
            </a:r>
            <a:br>
              <a:rPr lang="ru-RU" dirty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</a:br>
            <a:r>
              <a:rPr lang="ru-RU" dirty="0" smtClean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 </a:t>
            </a:r>
            <a:r>
              <a:rPr lang="ru-RU" dirty="0">
                <a:latin typeface="Segoe UI Semibold" panose="020B0702040204020203" pitchFamily="34" charset="0"/>
                <a:ea typeface="Segoe UI Black" panose="020B0A02040204020203" pitchFamily="34" charset="0"/>
                <a:cs typeface="Segoe UI Semibold" panose="020B0702040204020203" pitchFamily="34" charset="0"/>
              </a:rPr>
              <a:t>«Собаки на службе»</a:t>
            </a:r>
            <a:endParaRPr lang="ru-RU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b="1" dirty="0" smtClean="0"/>
              <a:t>Подготовила </a:t>
            </a:r>
            <a:r>
              <a:rPr lang="ru-RU" b="1" dirty="0" err="1" smtClean="0"/>
              <a:t>Умарова</a:t>
            </a:r>
            <a:r>
              <a:rPr lang="ru-RU" b="1" dirty="0" smtClean="0"/>
              <a:t> И.И.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1346504" y="2263711"/>
            <a:ext cx="4298921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Следователь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76478" y="3112643"/>
            <a:ext cx="4222448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 Криминалист 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Как называется профессия, обучающая собак в полиции?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674" y="2673722"/>
            <a:ext cx="2303706" cy="3135600"/>
          </a:xfrm>
          <a:prstGeom prst="rect">
            <a:avLst/>
          </a:prstGeom>
        </p:spPr>
      </p:pic>
      <p:sp>
        <p:nvSpPr>
          <p:cNvPr id="19" name="Прямоугольник 18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987817"/>
            <a:ext cx="429892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Кинолог</a:t>
            </a:r>
            <a:endParaRPr lang="ru-RU" sz="44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237" y="983878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839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Проводник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Партнер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1005738"/>
            <a:ext cx="5579164" cy="823062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Как называется собака, которая помогает слепому человеку ориентироваться в пространстве?</a:t>
            </a:r>
          </a:p>
        </p:txBody>
      </p:sp>
      <p:pic>
        <p:nvPicPr>
          <p:cNvPr id="3" name="Рисунок 2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02400" y="2981361"/>
            <a:ext cx="1940400" cy="2980612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Поводырь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54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 animBg="1"/>
      <p:bldP spid="21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4048077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Зрение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Уши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087" y="1005738"/>
            <a:ext cx="5832613" cy="823062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Благодаря какой части тела собака способна вычислить что человек везет с собой что-то запрещенное?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Нос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380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Немецкую овчарку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Сенбернара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7897" y="1005738"/>
            <a:ext cx="5392446" cy="823062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Какую породу собак не берут на службу из-за маленького роста?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42" y="3482432"/>
            <a:ext cx="2410584" cy="2461873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965305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Чихуахуа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5191" y="1792588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994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Белка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Стрелка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Самую первую собаку-космонавта звали...?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Лайка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681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346505" y="3952053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Кружку сока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346505" y="2263711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Дарят еду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3671" y="1005738"/>
            <a:ext cx="4972232" cy="823062"/>
          </a:xfrm>
        </p:spPr>
        <p:txBody>
          <a:bodyPr>
            <a:normAutofit fontScale="90000"/>
          </a:bodyPr>
          <a:lstStyle/>
          <a:p>
            <a:r>
              <a:rPr lang="ru-RU" b="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В качестве благодарности за свою службу, многим собакам ставят ...?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26" y="2617249"/>
            <a:ext cx="3293743" cy="3135600"/>
          </a:xfrm>
          <a:prstGeom prst="rect">
            <a:avLst/>
          </a:prstGeom>
        </p:spPr>
      </p:pic>
      <p:sp>
        <p:nvSpPr>
          <p:cNvPr id="13" name="Прямоугольник 12">
            <a:hlinkClick r:id="" action="ppaction://hlinkshowjump?jump=nextslide">
              <a:snd r:embed="rId5" name="chimes.wav"/>
            </a:hlinkClick>
          </p:cNvPr>
          <p:cNvSpPr/>
          <p:nvPr/>
        </p:nvSpPr>
        <p:spPr>
          <a:xfrm>
            <a:off x="1346505" y="3107882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Памятник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100" y="932692"/>
            <a:ext cx="2784371" cy="1689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72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8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FF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indefinit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7" dur="indefinite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" presetID="1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693" y="1557385"/>
            <a:ext cx="3791209" cy="805813"/>
          </a:xfrm>
        </p:spPr>
        <p:txBody>
          <a:bodyPr>
            <a:normAutofit/>
          </a:bodyPr>
          <a:lstStyle/>
          <a:p>
            <a:r>
              <a:rPr lang="ru-RU" sz="3600" b="0" smtClean="0">
                <a:solidFill>
                  <a:srgbClr val="E4380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МОЛОДЕЦ</a:t>
            </a:r>
            <a:r>
              <a:rPr lang="ru-RU" sz="3600" b="0" dirty="0" smtClean="0">
                <a:solidFill>
                  <a:srgbClr val="E4380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!</a:t>
            </a:r>
            <a:endParaRPr lang="ru-RU" sz="3600" b="0" dirty="0">
              <a:solidFill>
                <a:srgbClr val="E43802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16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D5498F11-E770-4C2E-9825-A9C9C210D5AC}" vid="{8C100806-53EF-4F6E-BD07-28C0ED5CD59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30D2FE-1C79-44F6-B3D8-A66E0735A7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FA1A8E-BDC6-473D-A357-8BC2C58A216E}">
  <ds:schemaRefs>
    <ds:schemaRef ds:uri="http://schemas.microsoft.com/sharepoint/v3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2547570a-e5f4-4946-a4c3-82580e42479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6ee78bd2-4339-4042-adc0-bcc646419980"/>
  </ds:schemaRefs>
</ds:datastoreItem>
</file>

<file path=customXml/itemProps3.xml><?xml version="1.0" encoding="utf-8"?>
<ds:datastoreItem xmlns:ds="http://schemas.openxmlformats.org/officeDocument/2006/customXml" ds:itemID="{50D67395-9DEF-41FB-A15E-E49B274E9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веселой собачкой</Template>
  <TotalTime>0</TotalTime>
  <Words>94</Words>
  <Application>Microsoft Office PowerPoint</Application>
  <PresentationFormat>Лист A4 (210x297 мм)</PresentationFormat>
  <Paragraphs>28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Roboto Cn</vt:lpstr>
      <vt:lpstr>Segoe UI</vt:lpstr>
      <vt:lpstr>Segoe UI Black</vt:lpstr>
      <vt:lpstr>Segoe UI Light</vt:lpstr>
      <vt:lpstr>Segoe UI Semibold</vt:lpstr>
      <vt:lpstr>Тема1</vt:lpstr>
      <vt:lpstr>Викторина   «Собаки на службе»</vt:lpstr>
      <vt:lpstr>Как называется профессия, обучающая собак в полиции?</vt:lpstr>
      <vt:lpstr>Как называется собака, которая помогает слепому человеку ориентироваться в пространстве?</vt:lpstr>
      <vt:lpstr>Благодаря какой части тела собака способна вычислить что человек везет с собой что-то запрещенное?</vt:lpstr>
      <vt:lpstr>Какую породу собак не берут на службу из-за маленького роста?</vt:lpstr>
      <vt:lpstr>Самую первую собаку-космонавта звали...?</vt:lpstr>
      <vt:lpstr>В качестве благодарности за свою службу, многим собакам ставят ...?</vt:lpstr>
      <vt:lpstr>МОЛОДЕЦ!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2018-08-12T18:23:09Z</dcterms:created>
  <dcterms:modified xsi:type="dcterms:W3CDTF">2018-08-12T19:59:23Z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