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2fons.ru/download.php?file=201407/1024x600/2fons.ru-339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4758" y="2736502"/>
            <a:ext cx="41764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Восстановление хозяйства на Кубани во второй половине </a:t>
            </a:r>
            <a:r>
              <a:rPr lang="en-US" sz="2800" dirty="0" smtClean="0">
                <a:solidFill>
                  <a:schemeClr val="bg1"/>
                </a:solidFill>
              </a:rPr>
              <a:t>XX </a:t>
            </a:r>
            <a:r>
              <a:rPr lang="ru-RU" sz="2800" dirty="0" smtClean="0">
                <a:solidFill>
                  <a:schemeClr val="bg1"/>
                </a:solidFill>
              </a:rPr>
              <a:t>века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://bse.uaio.ru/DE/99/06150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268760"/>
            <a:ext cx="5148064" cy="40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491" y="6211669"/>
            <a:ext cx="2555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Автор: </a:t>
            </a:r>
            <a:r>
              <a:rPr lang="ru-RU" dirty="0" err="1" smtClean="0">
                <a:solidFill>
                  <a:schemeClr val="bg1"/>
                </a:solidFill>
              </a:rPr>
              <a:t>Кудлач</a:t>
            </a:r>
            <a:r>
              <a:rPr lang="ru-RU" dirty="0" smtClean="0">
                <a:solidFill>
                  <a:schemeClr val="bg1"/>
                </a:solidFill>
              </a:rPr>
              <a:t> Никита 10 «Б» класс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808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2fons.ru/download.php?file=201407/1024x600/2fons.ru-339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928" y="589580"/>
            <a:ext cx="3816424" cy="5678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980728"/>
            <a:ext cx="48965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Краснодарский край после освобождения, как и после Великой Отечественной войны продолжал восстанавливать сельское хозяйство.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Ему предстояло сыграть ключевую роль в развитии аграрного сектора страны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227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2fons.ru/download.php?file=201407/1024x600/2fons.ru-339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900igr.net/datai/istorija/Politika-KHruscheva/0013-012-Mashinno-traktornye-stantsi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548" y="986773"/>
            <a:ext cx="4860032" cy="4884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986773"/>
            <a:ext cx="42885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Большую роль в развитии сельского хозяйства сыграли машинно-трактирные станции (МТС)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4864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Число МТС в крае к концу 1950 года достигло 180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140968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1948 год – новая система оплаты труда. Количество урожая = оплата. Соответственно увеличивались и нормы сбора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227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2fons.ru/download.php?file=201407/1024x600/2fons.ru-339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ÐÐ¾Ð½ÑÑÐ°Ð½ÑÐ¸Ð½ ÐÐ¾ÑÐ¸Ð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611" y="1448780"/>
            <a:ext cx="308290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1124744"/>
            <a:ext cx="36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 всю страну в 1948 году прогремело имя комбайнёра </a:t>
            </a:r>
            <a:r>
              <a:rPr lang="ru-RU" dirty="0" err="1" smtClean="0">
                <a:solidFill>
                  <a:schemeClr val="bg1"/>
                </a:solidFill>
              </a:rPr>
              <a:t>Штейнгартовской</a:t>
            </a:r>
            <a:r>
              <a:rPr lang="ru-RU" dirty="0" smtClean="0">
                <a:solidFill>
                  <a:schemeClr val="bg1"/>
                </a:solidFill>
              </a:rPr>
              <a:t> МТС Константина Александровича Борина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780928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Со своим коллективом Борин на двух комбайнах «С-6» намолотили 42 300 центнеров зерна.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3861048"/>
            <a:ext cx="36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1949 году Константин Александрович удостоился звания Героя Социалистического труда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1951 году стал лауреатом Сталинской премии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227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2fons.ru/download.php?file=201407/1024x600/2fons.ru-339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1351508"/>
            <a:ext cx="7200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В 1950 году промышленность края достигла довоенного уровня. Постоянно снижались цены на товары продовольствия.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В 1947 году отменили карточную систему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Восстановилось транспортное хозяйство: открылось движение троллейбусов (в Новороссийске – трамваев)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4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Итак, трудовой энтузиазм а также патриотические настроения народа привели к тому, что к началу 1950-х годов экономика края была восстановлена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23628" y="188640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Заключения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2273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189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Monstyflake</dc:creator>
  <cp:lastModifiedBy>Пользователь Windows</cp:lastModifiedBy>
  <cp:revision>5</cp:revision>
  <dcterms:created xsi:type="dcterms:W3CDTF">2018-12-10T19:12:00Z</dcterms:created>
  <dcterms:modified xsi:type="dcterms:W3CDTF">2018-12-10T19:49:03Z</dcterms:modified>
</cp:coreProperties>
</file>