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6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BEE7B-06FF-4708-BF71-416315918EB0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6E78B-E27B-495E-B0F9-AB64069E04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8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6E78B-E27B-495E-B0F9-AB64069E045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6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1BF5C-0ABE-47E1-8379-7E2D5A610F92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2B4C7-4E0E-4B0D-B3D4-812DC91EE1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4.wdp"/><Relationship Id="rId4" Type="http://schemas.openxmlformats.org/officeDocument/2006/relationships/image" Target="../media/image4.png"/><Relationship Id="rId9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microsoft.com/office/2007/relationships/hdphoto" Target="../media/hdphoto7.wdp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microsoft.com/office/2007/relationships/hdphoto" Target="../media/hdphoto8.wdp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microsoft.com/office/2007/relationships/hdphoto" Target="../media/hdphoto9.wdp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18.png"/><Relationship Id="rId4" Type="http://schemas.microsoft.com/office/2007/relationships/hdphoto" Target="../media/hdphoto10.wdp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ЗАГАДКИ ДЛЯ МАЛЫШЕЙ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Автор: Кулик Э.В.</a:t>
            </a:r>
            <a:endParaRPr lang="ru-RU" sz="2800" dirty="0" smtClean="0"/>
          </a:p>
          <a:p>
            <a:r>
              <a:rPr lang="ru-RU" sz="2800" dirty="0" smtClean="0">
                <a:solidFill>
                  <a:schemeClr val="tx1"/>
                </a:solidFill>
              </a:rPr>
              <a:t>Воспитатель 2 младшей группы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75" b="95122" l="9559" r="952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1722563"/>
            <a:ext cx="2592288" cy="2736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6096" y="620688"/>
            <a:ext cx="28083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Гнутся ветки до земли,</a:t>
            </a:r>
          </a:p>
          <a:p>
            <a:r>
              <a:rPr lang="ru-RU" sz="2800" b="1" dirty="0" smtClean="0"/>
              <a:t>Что же мы на них нашли.</a:t>
            </a:r>
          </a:p>
          <a:p>
            <a:r>
              <a:rPr lang="ru-RU" sz="2800" b="1" dirty="0" smtClean="0"/>
              <a:t>Листья будто шапочки,</a:t>
            </a:r>
          </a:p>
          <a:p>
            <a:r>
              <a:rPr lang="ru-RU" sz="2800" b="1" dirty="0" smtClean="0"/>
              <a:t>А под ними …..</a:t>
            </a:r>
            <a:endParaRPr lang="ru-RU" sz="2800" b="1" dirty="0"/>
          </a:p>
        </p:txBody>
      </p:sp>
      <p:pic>
        <p:nvPicPr>
          <p:cNvPr id="4" name="Рисунок 3" descr="139983.docx_html_m4bde3ae6.gif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370" b="88326" l="11556" r="7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386" y="870781"/>
            <a:ext cx="5071359" cy="5116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96532E-6 L 0.10156 0.912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45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ЧТО ЗДЕСЬ ЛИШНЕЕ?</a:t>
            </a:r>
            <a:endParaRPr lang="ru-RU" sz="3200" b="1" dirty="0"/>
          </a:p>
        </p:txBody>
      </p:sp>
      <p:pic>
        <p:nvPicPr>
          <p:cNvPr id="3" name="Рисунок 2" descr="54451637.jpg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2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42587"/>
            <a:ext cx="3214224" cy="2924944"/>
          </a:xfrm>
          <a:prstGeom prst="rect">
            <a:avLst/>
          </a:prstGeom>
        </p:spPr>
      </p:pic>
      <p:pic>
        <p:nvPicPr>
          <p:cNvPr id="4" name="Рисунок 3" descr="hqdefault.jpg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99" b="100000" l="0" r="996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3688" y="3933056"/>
            <a:ext cx="2880320" cy="2610290"/>
          </a:xfrm>
          <a:prstGeom prst="rect">
            <a:avLst/>
          </a:prstGeom>
        </p:spPr>
      </p:pic>
      <p:pic>
        <p:nvPicPr>
          <p:cNvPr id="5" name="Рисунок 4" descr="img11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32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1196751"/>
            <a:ext cx="2304256" cy="2936707"/>
          </a:xfrm>
          <a:prstGeom prst="rect">
            <a:avLst/>
          </a:prstGeom>
        </p:spPr>
      </p:pic>
      <p:pic>
        <p:nvPicPr>
          <p:cNvPr id="6" name="Рисунок 5" descr="pomidor.jpg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3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9572" y="1359224"/>
            <a:ext cx="244827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94798E-6 L -0.61545 0.715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81" y="35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772-9610e98c5e699f7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124744"/>
            <a:ext cx="5242892" cy="5242892"/>
          </a:xfrm>
          <a:prstGeom prst="rect">
            <a:avLst/>
          </a:prstGeom>
        </p:spPr>
      </p:pic>
      <p:pic>
        <p:nvPicPr>
          <p:cNvPr id="3" name="Рисунок 2" descr="8c6864q9i.jpg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80" r="99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98945">
            <a:off x="3528338" y="3638460"/>
            <a:ext cx="1364736" cy="1413795"/>
          </a:xfrm>
          <a:prstGeom prst="rect">
            <a:avLst/>
          </a:prstGeom>
        </p:spPr>
      </p:pic>
      <p:pic>
        <p:nvPicPr>
          <p:cNvPr id="5" name="Рисунок 4" descr="8c6864q9i.jpg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32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81419">
            <a:off x="2413304" y="2092154"/>
            <a:ext cx="1364736" cy="1413795"/>
          </a:xfrm>
          <a:prstGeom prst="rect">
            <a:avLst/>
          </a:prstGeom>
        </p:spPr>
      </p:pic>
      <p:pic>
        <p:nvPicPr>
          <p:cNvPr id="6" name="Рисунок 5" descr="8c6864q9i.jpg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63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34416">
            <a:off x="464486" y="3651455"/>
            <a:ext cx="1364736" cy="14137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92080" y="332656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 дуба крепкого свисали,</a:t>
            </a:r>
          </a:p>
          <a:p>
            <a:r>
              <a:rPr lang="ru-RU" sz="2400" b="1" dirty="0" smtClean="0"/>
              <a:t>Но созрели и упали.</a:t>
            </a:r>
          </a:p>
          <a:p>
            <a:r>
              <a:rPr lang="ru-RU" sz="2400" b="1" dirty="0" smtClean="0"/>
              <a:t>На осеннем холоде, Собрали свинки …..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173" b="94180" l="13500" r="87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407" y="3626179"/>
            <a:ext cx="3809999" cy="2700337"/>
          </a:xfrm>
          <a:prstGeom prst="rect">
            <a:avLst/>
          </a:prstGeom>
        </p:spPr>
      </p:pic>
      <p:pic>
        <p:nvPicPr>
          <p:cNvPr id="8" name="01007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100.6218" end="2513.1359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518684" y="278696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2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444444"/>
                </a:solidFill>
                <a:latin typeface="Arial"/>
              </a:rPr>
              <a:t>Спал цветок и вдруг проснулся –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444444"/>
                </a:solidFill>
                <a:latin typeface="Arial"/>
              </a:rPr>
              <a:t>Больше спать не захотел.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444444"/>
                </a:solidFill>
                <a:latin typeface="Arial"/>
              </a:rPr>
              <a:t>Шевельнулся, встрепенулся,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444444"/>
                </a:solidFill>
                <a:latin typeface="Arial"/>
              </a:rPr>
              <a:t>Взвился вверх и улетел.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84" y="4437112"/>
            <a:ext cx="1394366" cy="12169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420888"/>
            <a:ext cx="3811233" cy="3384376"/>
          </a:xfrm>
          <a:prstGeom prst="rect">
            <a:avLst/>
          </a:prstGeom>
        </p:spPr>
      </p:pic>
      <p:pic>
        <p:nvPicPr>
          <p:cNvPr id="5" name="malenkiy_i_sredniy_mednyy_kolokolchik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04.5883" end="30915.71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28056" y="12687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05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ck-vector-cartoon-doll-sits-in-a-green-dress-21469654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4173" y="191862"/>
            <a:ext cx="5392272" cy="6104344"/>
          </a:xfrm>
          <a:prstGeom prst="rect">
            <a:avLst/>
          </a:prstGeom>
        </p:spPr>
      </p:pic>
      <p:pic>
        <p:nvPicPr>
          <p:cNvPr id="3" name="Рисунок 2" descr="2111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284984"/>
            <a:ext cx="1662935" cy="17447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861" y="332656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Что бы груши все собрать,</a:t>
            </a:r>
          </a:p>
          <a:p>
            <a:r>
              <a:rPr lang="ru-RU" sz="2400" b="1" dirty="0" smtClean="0"/>
              <a:t>Надо груши посчитать.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2. Мы поможем нашей Зине,</a:t>
            </a:r>
          </a:p>
          <a:p>
            <a:r>
              <a:rPr lang="ru-RU" sz="2400" b="1" dirty="0" smtClean="0"/>
              <a:t>Соберем груши в корзину.</a:t>
            </a:r>
            <a:endParaRPr lang="ru-RU" sz="24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419872" y="2708920"/>
            <a:ext cx="1012962" cy="1311969"/>
            <a:chOff x="3419872" y="2708920"/>
            <a:chExt cx="1012962" cy="1311969"/>
          </a:xfrm>
        </p:grpSpPr>
        <p:pic>
          <p:nvPicPr>
            <p:cNvPr id="4" name="Рисунок 3" descr="i (1).jpg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8605" l="1205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9872" y="2708920"/>
              <a:ext cx="1012962" cy="131196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flipH="1">
              <a:off x="3779910" y="3202256"/>
              <a:ext cx="3600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1</a:t>
              </a:r>
              <a:endParaRPr lang="ru-RU" sz="3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123728" y="3501008"/>
            <a:ext cx="1006599" cy="1303728"/>
            <a:chOff x="2123728" y="3501008"/>
            <a:chExt cx="1006599" cy="1303728"/>
          </a:xfrm>
        </p:grpSpPr>
        <p:pic>
          <p:nvPicPr>
            <p:cNvPr id="5" name="Рисунок 4" descr="i (1).jpg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9953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23728" y="3501008"/>
              <a:ext cx="1006599" cy="130372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483768" y="4020890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2</a:t>
              </a:r>
              <a:endParaRPr lang="ru-RU" sz="3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27584" y="4293096"/>
            <a:ext cx="1006599" cy="1303728"/>
            <a:chOff x="827584" y="4293096"/>
            <a:chExt cx="1006599" cy="1303728"/>
          </a:xfrm>
        </p:grpSpPr>
        <p:pic>
          <p:nvPicPr>
            <p:cNvPr id="6" name="Рисунок 5" descr="i (1).jpg"/>
            <p:cNvPicPr>
              <a:picLocks noChangeAspect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9939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584" y="4293096"/>
              <a:ext cx="1006599" cy="130372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87624" y="4804737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3</a:t>
              </a:r>
              <a:endParaRPr lang="ru-RU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19653E-6 L 0.21233 0.10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8" y="51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62535E-6 L 0.38593 -0.0111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-5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017E-6 L 0.25573 2.22017E-6 C 0.37048 2.22017E-6 0.51198 -0.03539 0.51198 -0.06383 L 0.51198 -0.12651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" y="-6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origina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0" y="-1714500"/>
            <a:ext cx="4572000" cy="3429000"/>
          </a:xfrm>
          <a:prstGeom prst="rect">
            <a:avLst/>
          </a:prstGeom>
        </p:spPr>
      </p:pic>
      <p:pic>
        <p:nvPicPr>
          <p:cNvPr id="3" name="Рисунок 2" descr="_original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00" y="5143500"/>
            <a:ext cx="4572000" cy="3429000"/>
          </a:xfrm>
          <a:prstGeom prst="rect">
            <a:avLst/>
          </a:prstGeom>
        </p:spPr>
      </p:pic>
      <p:pic>
        <p:nvPicPr>
          <p:cNvPr id="4" name="Рисунок 3" descr="_origina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86000" y="5143500"/>
            <a:ext cx="4572000" cy="3429000"/>
          </a:xfrm>
          <a:prstGeom prst="rect">
            <a:avLst/>
          </a:prstGeom>
        </p:spPr>
      </p:pic>
      <p:pic>
        <p:nvPicPr>
          <p:cNvPr id="5" name="Рисунок 4" descr="_origina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86000" y="-17145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809 0.247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96" y="12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59 0.247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12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93064E-6 L -0.2559 -0.258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12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93064E-6 L 0.24809 -0.258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96" y="-12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87</Words>
  <Application>Microsoft Office PowerPoint</Application>
  <PresentationFormat>Экран (4:3)</PresentationFormat>
  <Paragraphs>21</Paragraphs>
  <Slides>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ЗАГАДКИ ДЛЯ МАЛЫШЕЙ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ДЛЯ ДЕТЕЙ</dc:title>
  <dc:creator>Кулик</dc:creator>
  <cp:lastModifiedBy>Мария Александровна</cp:lastModifiedBy>
  <cp:revision>25</cp:revision>
  <dcterms:created xsi:type="dcterms:W3CDTF">2017-01-31T18:50:45Z</dcterms:created>
  <dcterms:modified xsi:type="dcterms:W3CDTF">2018-12-18T09:20:45Z</dcterms:modified>
</cp:coreProperties>
</file>