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  <p:sldId id="262" r:id="rId6"/>
    <p:sldId id="261" r:id="rId7"/>
    <p:sldId id="260" r:id="rId8"/>
    <p:sldId id="264" r:id="rId9"/>
    <p:sldId id="263" r:id="rId10"/>
    <p:sldId id="267" r:id="rId11"/>
    <p:sldId id="266" r:id="rId12"/>
    <p:sldId id="269" r:id="rId13"/>
    <p:sldId id="268" r:id="rId14"/>
    <p:sldId id="265" r:id="rId15"/>
    <p:sldId id="272" r:id="rId16"/>
    <p:sldId id="271" r:id="rId17"/>
    <p:sldId id="270" r:id="rId18"/>
    <p:sldId id="275" r:id="rId19"/>
    <p:sldId id="274" r:id="rId20"/>
    <p:sldId id="278" r:id="rId21"/>
    <p:sldId id="277" r:id="rId22"/>
    <p:sldId id="276" r:id="rId23"/>
    <p:sldId id="280" r:id="rId24"/>
    <p:sldId id="279" r:id="rId25"/>
    <p:sldId id="283" r:id="rId26"/>
    <p:sldId id="282" r:id="rId27"/>
    <p:sldId id="281" r:id="rId28"/>
    <p:sldId id="286" r:id="rId29"/>
    <p:sldId id="285" r:id="rId30"/>
    <p:sldId id="284" r:id="rId31"/>
    <p:sldId id="273" r:id="rId32"/>
    <p:sldId id="287" r:id="rId33"/>
    <p:sldId id="288" r:id="rId3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11.12.2018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. 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7868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0111068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2" name="Picture 2" descr="Ð Ð°Ð²Ð½Ð¸Ð½Ð° ÐÐµÑÐ½Ð°Ñ Ð¼ÐµÑÐ·Ð»Ð¾ÑÐ° Ð¡ÑÑÐ¾Ð²Ð°Ñ Ð·Ð¸Ð¼Ð° (t Ð´Ð¾ â 500) ÐÑÐ¾ÑÐ»Ð°Ð´Ð½Ð¾Ðµ ÐºÐ¾ÑÐ¾ÑÐºÐ¾Ðµ Ð»ÐµÑÐ¾ 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344" y="-16978"/>
            <a:ext cx="9159343" cy="68695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6887662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1266" name="Picture 2" descr="ÐÑÐµÐ½Ñ ÐºÑÐ°ÑÐ¸Ð²Ð° ÑÑÐ½Ð´ÑÐ° Ð²ÐµÑÐ½Ð¾Ð¹. ÐÑÑÑÑÐ¾, ÑÐ»Ð¾Ð²Ð½Ð¾ Ð¿Ð¾ Ð²Ð·Ð¼Ð°ÑÑ Ð²Ð¾Ð»ÑÐµÐ±Ð½Ð¾Ð¹ Ð¿Ð°Ð»Ð¾ÑÐºÐ¸ Ð²ÑÑ Ð¾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164" y="-1"/>
            <a:ext cx="9267684" cy="6950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9465606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2290" name="Picture 2" descr="Ð ÐºÐ¾ÑÐ¾ÑÐºÐ¸Ðµ Ð¼ÐµÑÑÑÑ Ð»ÐµÑÐ° ÑÑÐ½Ð´ÑÐ° Ð¿ÑÐµÐ²ÑÐ°ÑÐ°ÐµÑÑÑ Ð² ÑÐ²ÐµÑÐ¾ÑÐ½ÑÐ¹ Ð¸ ÑÐ³Ð¾Ð´Ð½ÑÐ¹ ÑÐ°Ð´. ÐÐ½Ð° Ð¿ÐµÑ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7156"/>
            <a:ext cx="9252520" cy="69393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3164224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3314" name="Picture 2" descr="Ð¼Ð¾ÑÐ¾ÑÐºÐ° 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4534" y="-1"/>
            <a:ext cx="9168534" cy="6876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652843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4338" name="Picture 2" descr="Ð±ÑÑÑÐ½Ð¸ÐºÐ° 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324528" cy="69933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1652449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5362" name="Picture 2" descr="Ð³Ð¾Ð»ÑÐ±Ð¸ÐºÐ° ÐÐ¾Ð»ÑÐ±Ð¸ÐºÐ°. 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666" y="0"/>
            <a:ext cx="9145666" cy="6859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3837990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6386" name="Picture 2" descr="ÐºÐ»ÑÐºÐ²Ð° 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-25540"/>
            <a:ext cx="9178053" cy="68835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5086078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7410" name="Picture 2" descr="ÑÐµÑÐ½Ð¸ÐºÐ° 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522" y="-1"/>
            <a:ext cx="9159521" cy="68696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6570342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8434" name="Picture 2" descr="ÐÐÐÐ ÐÐÐÐÐÐÐ ÐÐÐ¡ÐÐ¦ ÐÐÐÐ¯Ð ÐÐÐ¯ Ð¡ÐÐÐ Ð¡ÐÐÐÐ ÐÐ«Ð ÐÐÐÐÐ¬ ÐÐÐÐÐ¯ ÐÐ£Ð ÐÐÐÐ¢ÐÐ 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7900" y="-33390"/>
            <a:ext cx="9161900" cy="6871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3768055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9458" name="Picture 2" descr="Ð¼Ð¾ÑÐºÐ° ÐºÐ¾Ð¼Ð°Ñ Ð¢Ð°Ð¼, Ð³Ð´Ðµ Ð¸Ð¼ÐµÑÑÑÑ Ð±Ð¾Ð»ÑÑÐ¸Ðµ ÑÑÐ°Ð´Ð° Ð¾Ð»ÐµÐ½ÐµÐ¹ Ð¼Ð½Ð¾Ð³Ð¾ ÑÐ»ÐµÐ¿Ð½ÐµÐ¹ Ð¸ Ð¾Ð²Ð¾Ð´Ð¾Ð². ÑÐµÐ²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8" y="-11507"/>
            <a:ext cx="9142931" cy="68571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418018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ÐÐ¾Ð²Ð°Ñ Ð¿ÑÐ¸ÑÐ¾Ð´Ð½Ð°Ñ Ð·Ð¾Ð½Ð° Ð¿ÑÐ¸Ð³Ð»Ð°ÑÐ°ÐµÑ Ð½Ð°Ñ â Ð Ð¾Ð¿ÑÑÑ Ð² ÑÐºÑÐ¿ÐµÐ´Ð¸ÑÐ¸Ñ Ð¾ÑÐ¿ÑÐ°Ð²Ð»ÑÐµÑÑÑ ÐºÐ»Ð°ÑÑ. 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6036"/>
            <a:ext cx="9252520" cy="69393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9541951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482" name="Picture 2" descr="Ð Ð°ÑÑÐµÐ½Ð¸ÑÐ¼Ð¸ Ð¸ Ð½Ð°ÑÐµÐºÐ¾Ð¼ÑÐ¼Ð¸ ÐºÐ¾ÑÐ¼ÑÑÑÑ ÑÑÐºÐ¸ Ð¸ ÐºÑÐ»Ð¸ÐºÐ¸, ÐºÐ¾ÑÐ¾ÑÑÐµ Ð¿ÑÐ¸Ð»ÐµÑÐ°ÑÑ Ð½Ð° Ð»ÐµÑÐ¾ Ð² Ñ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0235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9161724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1506" name="Picture 2" descr="ÑÐµÐ²ÐµÑÐ½ÑÐ¹ Ð¾Ð»ÐµÐ½Ñ Ð¡ÐµÐ²ÐµÑÐ½ÑÐµ Ð¾Ð»ÐµÐ½Ð¸ â ÑÐ°Ð¼ÑÐµ ÐºÑÑÐ¿Ð½ÑÐµ ÑÑÐ°Ð²Ð¾ÑÐ´Ð½ÑÐµ Ð¶Ð¸Ð²Ð¾ÑÐ½ÑÐµ ÐÑÐ°Ð¹Ð½ÐµÐ³Ð¾ Ð¡Ðµ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8" y="0"/>
            <a:ext cx="9142931" cy="68571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7051249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2530" name="Picture 2" descr="Ð²Ð¾Ð»Ðº Ð¿ÐµÑÐµÑ ÐÐµÑÐµÑ â Ð¿Ð¾Ð»ÑÑÐ½Ð°Ñ Ð»Ð¸ÑÐ°. ÐÑÐ¾Ð±ÐµÐ½Ð½Ð¾ Ð·Ð°Ð±Ð¾ÑÐ¸ÑÑÑ Ð¾ ÑÐ²Ð¾ÐµÐ¹ Ð¿ÑÑÐ¸ÑÑÐ¾Ð¹ ÑÑÐ±Ðµ, Ðº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7156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0990591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3554" name="Picture 2" descr="Ð·Ð°ÑÑ-Ð±ÐµÐ»ÑÐº 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3123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703548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4578" name="Picture 2" descr="Ð³Ð¾ÑÐ½Ð¾ÑÑÐ°Ð¹ 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4528417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5602" name="Picture 2" descr="ÐºÐ°Ð·Ð°ÑÐºÐ° ÑÐ¾Ð·Ð¾Ð²Ð°Ñ ÑÐ°Ð¹ÐºÐ° ÐÑÐ°ÑÐ½Ð°Ñ ÐºÐ½Ð¸Ð³Ð° 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036496" cy="67773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4554935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6626" name="Picture 2" descr="ÐÑÐ°ÑÐ½Ð°Ñ ÐºÐ½Ð¸Ð³Ð° ÑÐ¾ÐºÐ¾Ð»-ÑÐ°Ð¿ÑÐ°Ð½ ÑÑÐµÑÑ, Ð±ÐµÐ»ÑÐ¹ Ð¶ÑÑÐ°Ð²Ð»Ñ 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178306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7650" name="Picture 2" descr="ÐÐ²ÑÐµÐ±ÑÐº â ÑÐ°Ð¼Ð¾Ðµ Ð²ÑÐ½Ð¾ÑÐ»Ð¸Ð²Ð¾Ðµ Ð¶Ð¸Ð²Ð¾ÑÐ½Ð¾Ðµ, Ð½Ðµ Ð±Ð¾Ð¸ÑÑÑ ÑÐ¾Ð»Ð¾Ð´Ð° Ð¸ Ð¼Ð¾ÑÐ¾Ð·Ð°. ÐÐ³Ð¾ ÑÐ¾Ð»ÑÑÐ°Ñ Ñ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3105894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8676" name="Picture 4" descr="ÐÑÐ½Ð¾Ð²Ð½Ð¾Ðµ Ð·Ð°Ð½ÑÑÐ¸Ðµ Ð½Ð°ÑÐµÐ»ÐµÐ½Ð¸Ñ ÑÑÐ½Ð´ÑÑ â Ð¾Ð»ÐµÐ½ÐµÐ²Ð¾Ð´ÑÑÐ²Ð¾, ÑÑÐ±Ð¾Ð»Ð¾Ð²ÑÑÐ²Ð¾, Ð¾ÑÐ¾ÑÐ°. 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252520" cy="69393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4455917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9698" name="Picture 2" descr="ÐÐ»Ð¾ÑÐ½Ð¾ÑÑÑ Ð½Ð°ÑÐµÐ»ÐµÐ½Ð¸Ñ Ð² ÑÑÐ½Ð´ÑÐµ Ð½ÐµÐ²ÐµÐ»Ð¸ÐºÐ°: Ð¼ÐµÐ½ÑÑÐµ 1 ÑÐµÐ»Ð¾Ð²ÐµÐºÐ° Ð½Ð° 1 ÐºÐ². ÐºÐ¼. ÐÐ´ÐµÑÑ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98" y="-1"/>
            <a:ext cx="9119802" cy="68398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982988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1 Ð Ñ Ðº Ñ Ð¸ Ðº Ð° 2 3 4 Ñ Ñ Ð¿ Ð¸ Ðº Ð Ñ Ð° Ð½ Ð³ Ðµ Ð» Ñ Ð» Ñ Ð´ Ð° 5 Ð² Ð¾ Ð´ Ð¾ Ñ Ð¾ Ñ Ð» Ð¸ 6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90" y="-22805"/>
            <a:ext cx="9147689" cy="68607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8035046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22" name="Picture 2" descr="Ð ÑÑÐ½Ð´ÑÐµ ÑÐ¸ÑÐ¾ÐºÐ¾ ÑÐ°ÑÐ¿ÑÐ¾ÑÑÑÐ°Ð½ÐµÐ½Ð¾ ÐµÐ·Ð´Ð¾Ð²Ð¾Ðµ ÑÐ¾Ð±Ð°ÐºÐ¾Ð²Ð¾Ð´ÑÑÐ²Ð¾. Ð¡Ð¾Ð±Ð°ÐºÐ¸ Ð¿Ð¾Ð¼Ð¾Ð³Ð°ÑÑ Ð»ÑÐ´ÑÐ¼ Ð¿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6799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8724710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1746" name="Picture 2" descr="ÐÐµÐ´ÑÑÑÑ Ð´Ð¾Ð±ÑÑÐ° Ð¿Ð¾Ð»ÐµÐ·Ð½ÑÑ Ð¸ÑÐºÐ¾Ð¿Ð°ÐµÐ¼ÑÑ â Ð½ÐµÑÑÐ¸ Ð¸ Ð³Ð°Ð·Ð°. 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396536" cy="70474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3671067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2770" name="Picture 2" descr="ÐÐ»Ð°Ð³Ð¾Ð´Ð°ÑÑ ÑÐ°Ð·Ð²Ð¸ÑÐ¸Ñ ÑÐ¾Ð²ÑÐµÐ¼ÐµÐ½Ð½Ð¾Ð¹ ÑÐµÑÐ½Ð¸ÐºÐ¸, ÑÑÑÐ´Ð½Ð¾ÑÑÐ¸ Ð½Ð° Ð¿ÑÑÐ¸ Ð¾ÑÐ²Ð¾ÐµÐ½Ð¸Ñ ÐÐ°Ð¿Ð¾Ð»ÑÑÑÑ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9554" y="-1"/>
            <a:ext cx="9173553" cy="68801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47001730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3794" name="Picture 2" descr="ÐÐ¾Ñ Ð¸ Ð·Ð°ÐºÐ¾Ð½ÑÐ¸Ð»Ð¾ÑÑ Ð½Ð°ÑÐµ Ð¿ÑÑÐµÑÐµÑÑÐ²Ð¸Ðµ Ð¿Ð¾ ÑÑÐ½Ð´ÑÐµ 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3301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515879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Ð®Ð¶Ð½ÐµÐµ Ð»ÐµÐ´ÑÐ½Ð¾Ð¹ Ð·Ð¾Ð½Ñ, Ð²Ð´Ð¾Ð»Ñ Ð±ÐµÑÐµÐ³Ð¾Ð² ÑÐµÐ²ÐµÑÐ½ÑÑ Ð¼Ð¾ÑÐµÐ¹ Ð¿ÑÐ¾ÑÑÐ½ÑÐ»Ð°ÑÑ Ð·Ð¾Ð½Ð° ÑÑÐ½Ð´ÑÑ. ÐÐ°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6056" y="-1"/>
            <a:ext cx="9160055" cy="68700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192816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ÐÐ¸Ð¼Ð° Ð² ÑÑÐ½Ð´ÑÐµ Ð´Ð¾Ð»Ð³Ð°Ñ (7-8 Ð¼ÐµÑÑÑÐµÐ²) Ð¸ Ð¾ÑÐµÐ½Ñ ÑÑÑÐ¾Ð²Ð°Ñ (Ð¼Ð¾ÑÐ¾Ð· Ð´Ð¾ -50ï°) 2 Ð¼ÐµÑÑÑÐ° Ð´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568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250791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Ð ÑÑÐ½Ð´ÑÐµ Ð¿Ð¾ÑÑÐ¾ÑÐ½Ð½Ð¾ Ð´ÑÑÑ Ð¾ÑÐµÐ½Ñ ÑÐ¸Ð»ÑÐ½ÑÐµ Ð²ÐµÑÑÑ. ÐÐ¸Ð¼Ð¾Ð¹ Ð½ÐµÑÐµÐ´ÐºÐ¾ Ð±ÑÐ²Ð°ÐµÑ Ð¿ÑÑÐ³Ð° Ð¸ ÑÐºÐ¾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164" y="-1"/>
            <a:ext cx="9159164" cy="68693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0438815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ÐÐ° ÐºÐ¾ÑÐ¾ÑÐºÐ¾Ðµ Ð»ÐµÑÐ¾ Ð¿Ð¾Ð²ÐµÑÑÐ½Ð¾ÑÑÑ ÑÑÐ½Ð´ÑÑ Ð¾ÑÑÐ°Ð¸Ð²Ð°ÐµÑ Ð¿ÑÐ¸Ð¼ÐµÑÐ½Ð¾ Ð½Ð° 50 ÑÐ¼ Ð² Ð³Ð»ÑÐ±Ð¸Ð½Ñ, Ð°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0565625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Ð ÑÑÐ½Ð´ÑÐµ Ð¼Ð½Ð¾Ð³Ð¾ Ð±Ð¾Ð»Ð¾Ñ Ð¸ Ð¾Ð·ÑÑ, Ð° Ð¿Ð¾ÑÐ²Ð° Ð²Ð»Ð°Ð¶Ð½Ð°Ñ. Ð¡Ð»Ð¾Ð¹ Ð¼Ð½Ð¾Ð³Ð¾Ð»ÐµÑÐ½ÐµÐ¹ Ð¼ÐµÑÐ·Ð»Ð¾ÑÑ 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252520" cy="69393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8959055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 descr="ÐÐµÑÐ¾ Ð¾ÑÐµÐ½Ñ ÐºÐ¾ÑÐ¾ÑÐºÐ¾Ðµ Ð¸ Ð¿ÑÐ¾ÑÐ»Ð°Ð´Ð½Ð¾Ðµ 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823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4734544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0</Words>
  <Application>Microsoft Office PowerPoint</Application>
  <PresentationFormat>Экран (4:3)</PresentationFormat>
  <Paragraphs>0</Paragraphs>
  <Slides>33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33</vt:i4>
      </vt:variant>
    </vt:vector>
  </HeadingPairs>
  <TitlesOfParts>
    <vt:vector size="34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МАРИЯ ТАРАСОВА</dc:creator>
  <cp:lastModifiedBy>мария</cp:lastModifiedBy>
  <cp:revision>3</cp:revision>
  <dcterms:created xsi:type="dcterms:W3CDTF">2018-12-11T19:38:47Z</dcterms:created>
  <dcterms:modified xsi:type="dcterms:W3CDTF">2018-12-11T20:02:32Z</dcterms:modified>
</cp:coreProperties>
</file>