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1285860"/>
            <a:ext cx="777240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B510D-87B3-48D4-B7E4-8828BEBC17EC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B3EC0-240C-45A4-B4C1-8A57F8EEC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004C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004C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004C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4C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dirty="0" smtClean="0"/>
              <a:t>НОВОГОДНИЕ   ИГРУШКИ</a:t>
            </a:r>
            <a:endParaRPr lang="ru-RU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348880"/>
            <a:ext cx="8964488" cy="34563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bg1"/>
                </a:solidFill>
              </a:rPr>
              <a:t>Авторский мастер-класс.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Внеурочная деятельность. </a:t>
            </a:r>
          </a:p>
          <a:p>
            <a:r>
              <a:rPr lang="ru-RU" sz="2400" dirty="0" err="1" smtClean="0">
                <a:solidFill>
                  <a:schemeClr val="bg1"/>
                </a:solidFill>
              </a:rPr>
              <a:t>Манаенкова</a:t>
            </a:r>
            <a:r>
              <a:rPr lang="ru-RU" sz="2400" dirty="0" smtClean="0">
                <a:solidFill>
                  <a:schemeClr val="bg1"/>
                </a:solidFill>
              </a:rPr>
              <a:t> Светлана Викторовна, учитель ИЗО,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«МБОУ «СОШ№72» , г. Новокузнецк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59228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После высыхания фона прописываем детали тонкой кистью. Не забываем про серебряную краску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Шаг 5.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Декорируем блестящими звёздочками, стразами и т.п.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4 P111048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3501008"/>
            <a:ext cx="4038600" cy="3028950"/>
          </a:xfrm>
        </p:spPr>
      </p:pic>
      <p:pic>
        <p:nvPicPr>
          <p:cNvPr id="6" name="Содержимое 5" descr="15 P111050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350100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4040188" cy="34563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Вот  такие  ёлочные игрушки будут создавать праздничное настроение. Их можно использовать в качестве приятных подарков для своих близких.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716016" y="260648"/>
            <a:ext cx="4032448" cy="2088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Изостудия «Палитра красок», учащиеся 3 классов.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Содержимое 3" descr="P1120043.JPG"/>
          <p:cNvPicPr>
            <a:picLocks noGrp="1" noChangeAspect="1"/>
          </p:cNvPicPr>
          <p:nvPr>
            <p:ph sz="quarter" idx="4"/>
          </p:nvPr>
        </p:nvPicPr>
        <p:blipFill>
          <a:blip r:embed="rId2" cstate="screen"/>
          <a:stretch>
            <a:fillRect/>
          </a:stretch>
        </p:blipFill>
        <p:spPr>
          <a:xfrm>
            <a:off x="4860032" y="2564904"/>
            <a:ext cx="3537719" cy="2653960"/>
          </a:xfrm>
        </p:spPr>
      </p:pic>
      <p:pic>
        <p:nvPicPr>
          <p:cNvPr id="11" name="Содержимое 3" descr="16 P111050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611560" y="3861048"/>
            <a:ext cx="3464124" cy="259809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Творческих успехов и находок!</a:t>
            </a:r>
          </a:p>
          <a:p>
            <a:pPr algn="ctr"/>
            <a:endParaRPr lang="ru-RU" sz="4400" dirty="0" smtClean="0">
              <a:solidFill>
                <a:schemeClr val="bg1"/>
              </a:solidFill>
            </a:endParaRP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5"/>
            <a:ext cx="8229600" cy="489654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Внеурочная  деятельность по изобразительному искусству  предоставляет большие возможности для детского творчества .  Увиденные идеи в Интернете , на выставке , в литературе или  телепередаче можно бесконечно усовершенствовать, применять новые материалы и приёмы работы. Это целое поле деятельности для различных экспериментов, что  очень ценят все юные любители изобразительного творчества.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Предлагаемый мастер-класс «Новогодние игрушки» апробирован на занятиях школьной изостудии среди учащихся 3-4-х классов.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Для работы необходимы: 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1. Клей («Момент», ПВА и т.п.), скорлупки грецких орехов, ленточки, тесьма для подвесов, бусины, конусы или шапочки для бусин; мелкие игрушки и кисточки для декора, гуашь/акрил, кисти для клея и красок, резинки .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2. Деревянные заготовки, мелкая  наждачная бумага, клей ПВА, гуашь/акрил,   кисти для клея и красок, блестящие мелочи для декора.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Примечание: работы выполняются на занятиях школьной изостудии в ограниченных временных рамках; этап лакирования не предусмотрен.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/>
          <a:lstStyle/>
          <a:p>
            <a:r>
              <a:rPr lang="ru-RU" dirty="0" smtClean="0"/>
              <a:t> Игрушка «Орешек»</a:t>
            </a:r>
            <a:br>
              <a:rPr lang="ru-RU" dirty="0" smtClean="0"/>
            </a:br>
            <a:r>
              <a:rPr lang="ru-RU" dirty="0" smtClean="0"/>
              <a:t>Шаг 1.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Подбираем парные  скорлупки, тесьму, ленточки для подвесов.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 P111046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3212976"/>
            <a:ext cx="4038600" cy="3028950"/>
          </a:xfrm>
        </p:spPr>
      </p:pic>
      <p:pic>
        <p:nvPicPr>
          <p:cNvPr id="6" name="Содержимое 5" descr="2 P111047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314096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003232" cy="1656184"/>
          </a:xfrm>
        </p:spPr>
        <p:txBody>
          <a:bodyPr/>
          <a:lstStyle/>
          <a:p>
            <a:r>
              <a:rPr lang="ru-RU" dirty="0" smtClean="0"/>
              <a:t>  Шаг 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Вклеиваем внутрь скорлупки ленту.    После высыхания склеиваем половинки и закрепляем резинкой.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3 P111047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4 P111047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r>
              <a:rPr lang="ru-RU" dirty="0" smtClean="0"/>
              <a:t>  Шаг 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Покрываем орехи клеем ПВА для прочного прилегания краски. После высыхания окрашиваем золотой и серебряной краской с добавлением клея ПВА.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 IMG_20171214_12552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573016"/>
            <a:ext cx="4038600" cy="2423160"/>
          </a:xfrm>
        </p:spPr>
      </p:pic>
      <p:pic>
        <p:nvPicPr>
          <p:cNvPr id="6" name="Содержимое 5" descr="6 IMG_20171214_13281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651601"/>
            <a:ext cx="4038600" cy="2423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r>
              <a:rPr lang="ru-RU" dirty="0" smtClean="0"/>
              <a:t>Шаг 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Декорируем орехи бантиками, шапочками и конусами для бусин, бусинами, кисточками, маленькими колокольчиками и т.п.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7 P111050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2276872"/>
            <a:ext cx="4992554" cy="37444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/>
          <a:lstStyle/>
          <a:p>
            <a:r>
              <a:rPr lang="ru-RU" dirty="0" smtClean="0"/>
              <a:t>Игрушка «Валенок».</a:t>
            </a:r>
            <a:br>
              <a:rPr lang="ru-RU" dirty="0" smtClean="0"/>
            </a:br>
            <a:r>
              <a:rPr lang="ru-RU" dirty="0" smtClean="0"/>
              <a:t> Шаг 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Подготавливаем деревянную заготовку под роспись: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зашкуриваем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неровности, вытираем пыль влажной тканью, покрываем клеем ПВА для заделки мелких неровностей и для прочного прилегания красочного слоя.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8 P111047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3645024"/>
            <a:ext cx="4038600" cy="3028950"/>
          </a:xfrm>
        </p:spPr>
      </p:pic>
      <p:pic>
        <p:nvPicPr>
          <p:cNvPr id="6" name="Содержимое 5" descr="9 P111047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3645024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/>
          <a:lstStyle/>
          <a:p>
            <a:r>
              <a:rPr lang="ru-RU" dirty="0" smtClean="0"/>
              <a:t> Шаг 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Пишем фон валенка. После высыхания пишем подмалёвки  новогодних рисунков (деревья, домики и т.п.). В гуашь добавляем немного клея ПВА чтобы рисунки прочно держались и не размазывались на готовой работе.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 P111047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3429000"/>
            <a:ext cx="4038600" cy="3028950"/>
          </a:xfrm>
        </p:spPr>
      </p:pic>
      <p:pic>
        <p:nvPicPr>
          <p:cNvPr id="6" name="Содержимое 5" descr="11 P111047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3429000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</p:spPr>
        <p:txBody>
          <a:bodyPr/>
          <a:lstStyle/>
          <a:p>
            <a:r>
              <a:rPr lang="ru-RU" dirty="0" smtClean="0"/>
              <a:t>  Шаг 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высыхания подмалёвков   приступаем к прорисовке деталей : веточек, снега, дымка, птиц. Применяем серебряную краску . Она придаст снегу праздничную искристость  и нарядность.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вариант: на второй стороне каждого валенка изображаем снеговика и птицу. Сначала пишем подмалёвок 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 P111047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3501008"/>
            <a:ext cx="4038600" cy="3028950"/>
          </a:xfrm>
        </p:spPr>
      </p:pic>
      <p:pic>
        <p:nvPicPr>
          <p:cNvPr id="6" name="Содержимое 5" descr="13 P111048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350100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38996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9d035d7d-02e5-4a00-8b62-9a556aabc7b5">english</DirectSourceMarket>
    <ApprovalStatus xmlns="9d035d7d-02e5-4a00-8b62-9a556aabc7b5">InProgress</ApprovalStatus>
    <MarketSpecific xmlns="9d035d7d-02e5-4a00-8b62-9a556aabc7b5">false</MarketSpecific>
    <PrimaryImageGen xmlns="9d035d7d-02e5-4a00-8b62-9a556aabc7b5">true</PrimaryImageGen>
    <ThumbnailAssetId xmlns="9d035d7d-02e5-4a00-8b62-9a556aabc7b5" xsi:nil="true"/>
    <LegacyData xmlns="9d035d7d-02e5-4a00-8b62-9a556aabc7b5">ListingID:;Manager:;BuildStatus:None;MockupPath:</LegacyData>
    <TPFriendlyName xmlns="9d035d7d-02e5-4a00-8b62-9a556aabc7b5">Шаблон оформления с елкой, подарками и снежинками</TPFriendlyName>
    <NumericId xmlns="9d035d7d-02e5-4a00-8b62-9a556aabc7b5">-1</NumericId>
    <BusinessGroup xmlns="9d035d7d-02e5-4a00-8b62-9a556aabc7b5" xsi:nil="true"/>
    <SourceTitle xmlns="9d035d7d-02e5-4a00-8b62-9a556aabc7b5">Шаблон оформления с елкой, подарками и снежинками</SourceTitle>
    <APEditor xmlns="9d035d7d-02e5-4a00-8b62-9a556aabc7b5">
      <UserInfo>
        <DisplayName>FAREAST\v-suvant</DisplayName>
        <AccountId>121</AccountId>
        <AccountType/>
      </UserInfo>
    </APEditor>
    <OpenTemplate xmlns="9d035d7d-02e5-4a00-8b62-9a556aabc7b5">true</OpenTemplate>
    <UALocComments xmlns="9d035d7d-02e5-4a00-8b62-9a556aabc7b5" xsi:nil="true"/>
    <ParentAssetId xmlns="9d035d7d-02e5-4a00-8b62-9a556aabc7b5" xsi:nil="true"/>
    <LastPublishResultLookup xmlns="9d035d7d-02e5-4a00-8b62-9a556aabc7b5" xsi:nil="true"/>
    <PublishStatusLookup xmlns="9d035d7d-02e5-4a00-8b62-9a556aabc7b5">
      <Value>247633</Value>
      <Value>465880</Value>
    </PublishStatusLookup>
    <IntlLangReviewDate xmlns="9d035d7d-02e5-4a00-8b62-9a556aabc7b5" xsi:nil="true"/>
    <Providers xmlns="9d035d7d-02e5-4a00-8b62-9a556aabc7b5" xsi:nil="true"/>
    <MachineTranslated xmlns="9d035d7d-02e5-4a00-8b62-9a556aabc7b5">false</MachineTranslated>
    <OriginalSourceMarket xmlns="9d035d7d-02e5-4a00-8b62-9a556aabc7b5">english</OriginalSourceMarket>
    <TPInstallLocation xmlns="9d035d7d-02e5-4a00-8b62-9a556aabc7b5">{My Templates}</TPInstallLocation>
    <ClipArtFilename xmlns="9d035d7d-02e5-4a00-8b62-9a556aabc7b5" xsi:nil="true"/>
    <APDescription xmlns="9d035d7d-02e5-4a00-8b62-9a556aabc7b5" xsi:nil="true"/>
    <ContentItem xmlns="9d035d7d-02e5-4a00-8b62-9a556aabc7b5" xsi:nil="true"/>
    <PublishTargets xmlns="9d035d7d-02e5-4a00-8b62-9a556aabc7b5">OfficeOnline</PublishTargets>
    <EditorialStatus xmlns="9d035d7d-02e5-4a00-8b62-9a556aabc7b5" xsi:nil="true"/>
    <TPLaunchHelpLinkType xmlns="9d035d7d-02e5-4a00-8b62-9a556aabc7b5" xsi:nil="true"/>
    <LastModifiedDateTime xmlns="9d035d7d-02e5-4a00-8b62-9a556aabc7b5" xsi:nil="true"/>
    <TimesCloned xmlns="9d035d7d-02e5-4a00-8b62-9a556aabc7b5" xsi:nil="true"/>
    <LastHandOff xmlns="9d035d7d-02e5-4a00-8b62-9a556aabc7b5" xsi:nil="true"/>
    <Provider xmlns="9d035d7d-02e5-4a00-8b62-9a556aabc7b5" xsi:nil="true"/>
    <AcquiredFrom xmlns="9d035d7d-02e5-4a00-8b62-9a556aabc7b5" xsi:nil="true"/>
    <AssetStart xmlns="9d035d7d-02e5-4a00-8b62-9a556aabc7b5">2010-01-26T04:24:00+00:00</AssetStart>
    <FriendlyTitle xmlns="9d035d7d-02e5-4a00-8b62-9a556aabc7b5" xsi:nil="true"/>
    <UACurrentWords xmlns="9d035d7d-02e5-4a00-8b62-9a556aabc7b5">0</UACurrentWords>
    <UALocRecommendation xmlns="9d035d7d-02e5-4a00-8b62-9a556aabc7b5">Localize</UALocRecommendation>
    <Manager xmlns="9d035d7d-02e5-4a00-8b62-9a556aabc7b5" xsi:nil="true"/>
    <ArtSampleDocs xmlns="9d035d7d-02e5-4a00-8b62-9a556aabc7b5" xsi:nil="true"/>
    <TPClientViewer xmlns="9d035d7d-02e5-4a00-8b62-9a556aabc7b5" xsi:nil="true"/>
    <IsDeleted xmlns="9d035d7d-02e5-4a00-8b62-9a556aabc7b5">false</IsDeleted>
    <UANotes xmlns="9d035d7d-02e5-4a00-8b62-9a556aabc7b5" xsi:nil="true"/>
    <ShowIn xmlns="9d035d7d-02e5-4a00-8b62-9a556aabc7b5">On Web no search</ShowIn>
    <VoteCount xmlns="9d035d7d-02e5-4a00-8b62-9a556aabc7b5" xsi:nil="true"/>
    <OOCacheId xmlns="9d035d7d-02e5-4a00-8b62-9a556aabc7b5" xsi:nil="true"/>
    <CSXHash xmlns="9d035d7d-02e5-4a00-8b62-9a556aabc7b5" xsi:nil="true"/>
    <Downloads xmlns="9d035d7d-02e5-4a00-8b62-9a556aabc7b5">0</Downloads>
    <TemplateStatus xmlns="9d035d7d-02e5-4a00-8b62-9a556aabc7b5" xsi:nil="true"/>
    <DSATActionTaken xmlns="9d035d7d-02e5-4a00-8b62-9a556aabc7b5" xsi:nil="true"/>
    <CSXSubmissionMarket xmlns="9d035d7d-02e5-4a00-8b62-9a556aabc7b5" xsi:nil="true"/>
    <AssetExpire xmlns="9d035d7d-02e5-4a00-8b62-9a556aabc7b5">2100-01-01T00:00:00+00:00</AssetExpire>
    <EditorialTags xmlns="9d035d7d-02e5-4a00-8b62-9a556aabc7b5" xsi:nil="true"/>
    <TPExecutable xmlns="9d035d7d-02e5-4a00-8b62-9a556aabc7b5" xsi:nil="true"/>
    <SubmitterId xmlns="9d035d7d-02e5-4a00-8b62-9a556aabc7b5" xsi:nil="true"/>
    <AssetType xmlns="9d035d7d-02e5-4a00-8b62-9a556aabc7b5">TP</AssetType>
    <BugNumber xmlns="9d035d7d-02e5-4a00-8b62-9a556aabc7b5" xsi:nil="true"/>
    <ApprovalLog xmlns="9d035d7d-02e5-4a00-8b62-9a556aabc7b5" xsi:nil="true"/>
    <CSXUpdate xmlns="9d035d7d-02e5-4a00-8b62-9a556aabc7b5">false</CSXUpdate>
    <CSXSubmissionDate xmlns="9d035d7d-02e5-4a00-8b62-9a556aabc7b5" xsi:nil="true"/>
    <TPComponent xmlns="9d035d7d-02e5-4a00-8b62-9a556aabc7b5">PPTFiles</TPComponent>
    <Milestone xmlns="9d035d7d-02e5-4a00-8b62-9a556aabc7b5" xsi:nil="true"/>
    <OriginAsset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TP010389960</AssetId>
    <TPLaunchHelpLink xmlns="9d035d7d-02e5-4a00-8b62-9a556aabc7b5" xsi:nil="true"/>
    <TPApplication xmlns="9d035d7d-02e5-4a00-8b62-9a556aabc7b5">PowerPoint</TPApplication>
    <PolicheckWords xmlns="9d035d7d-02e5-4a00-8b62-9a556aabc7b5" xsi:nil="true"/>
    <IntlLocPriority xmlns="9d035d7d-02e5-4a00-8b62-9a556aabc7b5" xsi:nil="true"/>
    <IntlLangReviewer xmlns="9d035d7d-02e5-4a00-8b62-9a556aabc7b5" xsi:nil="true"/>
    <HandoffToMSDN xmlns="9d035d7d-02e5-4a00-8b62-9a556aabc7b5" xsi:nil="true"/>
    <CrawlForDependencies xmlns="9d035d7d-02e5-4a00-8b62-9a556aabc7b5">false</CrawlForDependencies>
    <PlannedPubDate xmlns="9d035d7d-02e5-4a00-8b62-9a556aabc7b5" xsi:nil="true"/>
    <TrustLevel xmlns="9d035d7d-02e5-4a00-8b62-9a556aabc7b5">1 Microsoft Managed Content</TrustLevel>
    <IsSearchable xmlns="9d035d7d-02e5-4a00-8b62-9a556aabc7b5">false</IsSearchable>
    <TPNamespace xmlns="9d035d7d-02e5-4a00-8b62-9a556aabc7b5" xsi:nil="true"/>
    <TemplateTemplateType xmlns="9d035d7d-02e5-4a00-8b62-9a556aabc7b5">PowerPoint 12 Default</TemplateTemplateType>
    <Markets xmlns="9d035d7d-02e5-4a00-8b62-9a556aabc7b5"/>
    <IntlLangReview xmlns="9d035d7d-02e5-4a00-8b62-9a556aabc7b5" xsi:nil="true"/>
    <UAProjectedTotalWords xmlns="9d035d7d-02e5-4a00-8b62-9a556aabc7b5" xsi:nil="true"/>
    <AverageRating xmlns="9d035d7d-02e5-4a00-8b62-9a556aabc7b5" xsi:nil="true"/>
    <OutputCachingOn xmlns="9d035d7d-02e5-4a00-8b62-9a556aabc7b5">false</OutputCachingOn>
    <APAuthor xmlns="9d035d7d-02e5-4a00-8b62-9a556aabc7b5">
      <UserInfo>
        <DisplayName>FAREAST\v-suvant</DisplayName>
        <AccountId>121</AccountId>
        <AccountType/>
      </UserInfo>
    </APAuthor>
    <TPCommandLine xmlns="9d035d7d-02e5-4a00-8b62-9a556aabc7b5">{PP} /n {FilePath}</TPCommandLine>
    <TPAppVersion xmlns="9d035d7d-02e5-4a00-8b62-9a556aabc7b5">12</TPAppVersion>
    <BlockPublish xmlns="9d035d7d-02e5-4a00-8b62-9a556aabc7b5">false</BlockPublish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73967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9B1A16-3B1A-4A41-BE16-517C17497FF4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2.xml><?xml version="1.0" encoding="utf-8"?>
<ds:datastoreItem xmlns:ds="http://schemas.openxmlformats.org/officeDocument/2006/customXml" ds:itemID="{85D5508A-46C2-4622-ABF6-E0C7465DAE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26C9E1-8976-4514-9EDE-B5B15393C4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TF10389960</Template>
  <TotalTime>171</TotalTime>
  <Words>385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TF10389960</vt:lpstr>
      <vt:lpstr>НОВОГОДНИЕ   ИГРУШКИ</vt:lpstr>
      <vt:lpstr>Слайд 2</vt:lpstr>
      <vt:lpstr> Игрушка «Орешек» Шаг 1.  Подбираем парные  скорлупки, тесьму, ленточки для подвесов.</vt:lpstr>
      <vt:lpstr>  Шаг 2. Вклеиваем внутрь скорлупки ленту.    После высыхания склеиваем половинки и закрепляем резинкой.</vt:lpstr>
      <vt:lpstr>  Шаг 3. Покрываем орехи клеем ПВА для прочного прилегания краски. После высыхания окрашиваем золотой и серебряной краской с добавлением клея ПВА.</vt:lpstr>
      <vt:lpstr>Шаг 4. Декорируем орехи бантиками, шапочками и конусами для бусин, бусинами, кисточками, маленькими колокольчиками и т.п. </vt:lpstr>
      <vt:lpstr>Игрушка «Валенок».  Шаг 1. Подготавливаем деревянную заготовку под роспись: зашкуриваем неровности, вытираем пыль влажной тканью, покрываем клеем ПВА для заделки мелких неровностей и для прочного прилегания красочного слоя.</vt:lpstr>
      <vt:lpstr> Шаг 2. Пишем фон валенка. После высыхания пишем подмалёвки  новогодних рисунков (деревья, домики и т.п.). В гуашь добавляем немного клея ПВА чтобы рисунки прочно держались и не размазывались на готовой работе.</vt:lpstr>
      <vt:lpstr>  Шаг 4. После высыхания подмалёвков   приступаем к прорисовке деталей : веточек, снега, дымка, птиц. Применяем серебряную краску . Она придаст снегу праздничную искристость  и нарядность.  Как вариант: на второй стороне каждого валенка изображаем снеговика и птицу. Сначала пишем подмалёвок . </vt:lpstr>
      <vt:lpstr>  После высыхания фона прописываем детали тонкой кистью. Не забываем про серебряную краску.  Шаг 5. Декорируем блестящими звёздочками, стразами и т.п. </vt:lpstr>
      <vt:lpstr>Слайд 11</vt:lpstr>
      <vt:lpstr>Слайд 12</vt:lpstr>
    </vt:vector>
  </TitlesOfParts>
  <Company>SGS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оформления</dc:subject>
  <dc:creator>User</dc:creator>
  <cp:keywords>Шаблон оформления</cp:keywords>
  <dc:description>Корпорация Майкрософт</dc:description>
  <cp:lastModifiedBy>User</cp:lastModifiedBy>
  <cp:revision>20</cp:revision>
  <dcterms:created xsi:type="dcterms:W3CDTF">2018-12-15T01:03:34Z</dcterms:created>
  <dcterms:modified xsi:type="dcterms:W3CDTF">2018-12-19T15:11:13Z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67;#Template 12;#53;#PowerPoint 12</vt:lpwstr>
  </property>
  <property fmtid="{D5CDD505-2E9C-101B-9397-08002B2CF9AE}" pid="4" name="Order">
    <vt:r8>9511500</vt:r8>
  </property>
</Properties>
</file>