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Bar dir="vert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Bar dir="vert"/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Bar dir="vert"/>
    <p:sndAc>
      <p:stSnd>
        <p:snd r:embed="rId1" name="chime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  <p:sndAc>
      <p:stSnd>
        <p:snd r:embed="rId1" name="chimes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Bar dir="vert"/>
    <p:sndAc>
      <p:stSnd>
        <p:snd r:embed="rId1" name="chimes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Bar dir="vert"/>
    <p:sndAc>
      <p:stSnd>
        <p:snd r:embed="rId1" name="chimes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Bar dir="vert"/>
    <p:sndAc>
      <p:stSnd>
        <p:snd r:embed="rId1" name="chimes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Bar dir="vert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Bar dir="vert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12/15/2018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Bar dir="vert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Bar dir="vert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Bar dir="vert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randomBar dir="vert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ransition spd="slow">
    <p:randomBar dir="vert"/>
    <p:sndAc>
      <p:stSnd>
        <p:snd r:embed="rId19" name="chimes.wav"/>
      </p:stSnd>
    </p:sndAc>
  </p:transition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0%BE%D1%81%D0%BA%D0%B2%D0%B0_(%D1%80%D0%B5%D0%BA%D0%B0)" TargetMode="External"/><Relationship Id="rId7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C%D0%BE%D1%81%D0%BA%D0%BE%D0%B2%D1%81%D0%BA%D0%B0%D1%8F_%D0%BA%D0%BE%D0%BB%D1%8C%D1%86%D0%B5%D0%B2%D0%B0%D1%8F_%D0%B0%D0%B2%D1%82%D0%BE%D0%BC%D0%BE%D0%B1%D0%B8%D0%BB%D1%8C%D0%BD%D0%B0%D1%8F_%D0%B4%D0%BE%D1%80%D0%BE%D0%B3%D0%B0" TargetMode="External"/><Relationship Id="rId5" Type="http://schemas.openxmlformats.org/officeDocument/2006/relationships/hyperlink" Target="https://ru.wikipedia.org/wiki/%D0%9C%D0%BE%D1%81%D0%BA%D0%B2%D0%B0" TargetMode="External"/><Relationship Id="rId4" Type="http://schemas.openxmlformats.org/officeDocument/2006/relationships/hyperlink" Target="https://ru.wikipedia.org/wiki/%D0%91%D0%B0%D0%BD%D1%8C%D0%BA%D0%B0_(%D1%80%D0%B5%D0%BA%D0%B0)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5%D0%BE%D1%80%D0%BE%D1%88%D1%91%D0%B2%D1%81%D0%BA%D0%B0%D1%8F_%D0%B2%D0%BE%D0%BB%D0%BE%D1%81%D1%82%D1%8C_(%D0%9C%D0%BE%D1%81%D0%BA%D0%BE%D0%B2%D1%81%D0%BA%D0%B0%D1%8F_%D0%B3%D1%83%D0%B1%D0%B5%D1%80%D0%BD%D0%B8%D1%8F)" TargetMode="External"/><Relationship Id="rId7" Type="http://schemas.openxmlformats.org/officeDocument/2006/relationships/image" Target="../media/image10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hyperlink" Target="https://ru.wikipedia.org/wiki/%D0%9C%D0%BE%D1%81%D0%BA%D0%BE%D0%B2%D1%81%D0%BA%D0%B0%D1%8F_%D0%B3%D1%83%D0%B1%D0%B5%D1%80%D0%BD%D0%B8%D1%8F" TargetMode="External"/><Relationship Id="rId4" Type="http://schemas.openxmlformats.org/officeDocument/2006/relationships/hyperlink" Target="https://ru.wikipedia.org/wiki/%D0%9C%D0%BE%D1%81%D0%BA%D0%BE%D0%B2%D1%81%D0%BA%D0%B8%D0%B9_%D1%83%D0%B5%D0%B7%D0%B4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Город </a:t>
            </a:r>
            <a:r>
              <a:rPr lang="ru-RU" dirty="0"/>
              <a:t>К</a:t>
            </a:r>
            <a:r>
              <a:rPr lang="ru-RU" dirty="0" smtClean="0"/>
              <a:t>расногорск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Проект выполнила </a:t>
            </a:r>
            <a:r>
              <a:rPr lang="ru-RU" dirty="0" smtClean="0"/>
              <a:t>ученица 4 г класса </a:t>
            </a:r>
            <a:r>
              <a:rPr lang="ru-RU" dirty="0" smtClean="0"/>
              <a:t>Киселёва Анастасия</a:t>
            </a:r>
          </a:p>
          <a:p>
            <a:r>
              <a:rPr lang="ru-RU" smtClean="0"/>
              <a:t>Руководитель Козлова О.М.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7770" y="3534489"/>
            <a:ext cx="2644923" cy="1762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475888"/>
      </p:ext>
    </p:extLst>
  </p:cSld>
  <p:clrMapOvr>
    <a:masterClrMapping/>
  </p:clrMapOvr>
  <p:transition spd="slow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Географическое положение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435551"/>
            <a:ext cx="9601196" cy="3708875"/>
          </a:xfrm>
        </p:spPr>
        <p:txBody>
          <a:bodyPr/>
          <a:lstStyle/>
          <a:p>
            <a:r>
              <a:rPr lang="ru-RU" dirty="0"/>
              <a:t>Город расположен на </a:t>
            </a:r>
            <a:r>
              <a:rPr lang="ru-RU" dirty="0">
                <a:hlinkClick r:id="rId3" tooltip="Москва (река)"/>
              </a:rPr>
              <a:t>реке Москве</a:t>
            </a:r>
            <a:r>
              <a:rPr lang="ru-RU" dirty="0"/>
              <a:t> и её притоке реке </a:t>
            </a:r>
            <a:r>
              <a:rPr lang="ru-RU" dirty="0">
                <a:hlinkClick r:id="rId4" tooltip="Банька (река)"/>
              </a:rPr>
              <a:t>Баньке</a:t>
            </a:r>
            <a:r>
              <a:rPr lang="ru-RU" dirty="0"/>
              <a:t>, в 22 км от центра </a:t>
            </a:r>
            <a:r>
              <a:rPr lang="ru-RU" dirty="0">
                <a:hlinkClick r:id="rId5" tooltip="Москва"/>
              </a:rPr>
              <a:t>Москвы</a:t>
            </a:r>
            <a:r>
              <a:rPr lang="ru-RU" dirty="0"/>
              <a:t> (в 2 км от </a:t>
            </a:r>
            <a:r>
              <a:rPr lang="ru-RU" dirty="0">
                <a:hlinkClick r:id="rId6" tooltip="Московская кольцевая автомобильная дорога"/>
              </a:rPr>
              <a:t>МКАД</a:t>
            </a:r>
            <a:r>
              <a:rPr lang="ru-RU" dirty="0"/>
              <a:t>), непосредственно примыкая к Москве с северо-запада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6296" y="3363126"/>
            <a:ext cx="2952750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587127"/>
      </p:ext>
    </p:extLst>
  </p:cSld>
  <p:clrMapOvr>
    <a:masterClrMapping/>
  </p:clrMapOvr>
  <p:transition spd="slow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54756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История Красногорска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1436" y="1811708"/>
            <a:ext cx="10529128" cy="4307081"/>
          </a:xfrm>
        </p:spPr>
        <p:txBody>
          <a:bodyPr>
            <a:normAutofit fontScale="92500" lnSpcReduction="10000"/>
          </a:bodyPr>
          <a:lstStyle/>
          <a:p>
            <a:r>
              <a:rPr lang="ru-RU" sz="2200" dirty="0"/>
              <a:t>Красногорск — молодой город: на месте города ещё в начале XX века находилось несколько посёлков и деревень </a:t>
            </a:r>
            <a:r>
              <a:rPr lang="ru-RU" sz="2200" dirty="0" err="1">
                <a:hlinkClick r:id="rId3" tooltip="Хорошёвская волость (Московская губерния)"/>
              </a:rPr>
              <a:t>Хорошёвской</a:t>
            </a:r>
            <a:r>
              <a:rPr lang="ru-RU" sz="2200" dirty="0">
                <a:hlinkClick r:id="rId3" tooltip="Хорошёвская волость (Московская губерния)"/>
              </a:rPr>
              <a:t> волости</a:t>
            </a:r>
            <a:r>
              <a:rPr lang="ru-RU" sz="2200" dirty="0"/>
              <a:t> </a:t>
            </a:r>
            <a:r>
              <a:rPr lang="ru-RU" sz="2200" dirty="0">
                <a:hlinkClick r:id="rId4" tooltip="Московский уезд"/>
              </a:rPr>
              <a:t>Московского уезда</a:t>
            </a:r>
            <a:r>
              <a:rPr lang="ru-RU" sz="2200" dirty="0"/>
              <a:t> </a:t>
            </a:r>
            <a:r>
              <a:rPr lang="ru-RU" sz="2200" dirty="0">
                <a:hlinkClick r:id="rId5" tooltip="Московская губерния"/>
              </a:rPr>
              <a:t>Московской губернии</a:t>
            </a:r>
            <a:r>
              <a:rPr lang="ru-RU" sz="2200" dirty="0"/>
              <a:t>: Баньки, </a:t>
            </a:r>
            <a:r>
              <a:rPr lang="ru-RU" sz="2200" dirty="0" err="1"/>
              <a:t>Павшино</a:t>
            </a:r>
            <a:r>
              <a:rPr lang="ru-RU" sz="2200" dirty="0"/>
              <a:t>, Чернево, Знаменское-</a:t>
            </a:r>
            <a:r>
              <a:rPr lang="ru-RU" sz="2200" dirty="0" err="1"/>
              <a:t>Губайлово</a:t>
            </a:r>
            <a:r>
              <a:rPr lang="ru-RU" sz="2200" dirty="0"/>
              <a:t> и др. Вместе с тем, археологические находки на территории Красногорского района свидетельствуют о том, что эти земли были заселены ещё много тысячелетий назад; на землях нынешнего города ещё не так давно высились древние </a:t>
            </a:r>
            <a:r>
              <a:rPr lang="ru-RU" sz="2200" dirty="0" smtClean="0"/>
              <a:t>курган</a:t>
            </a:r>
            <a:r>
              <a:rPr lang="ru-RU" sz="2000" dirty="0" smtClean="0"/>
              <a:t>ы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                                                                          </a:t>
            </a:r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/>
              <a:t>   Строительство Красногорского механического завода                                                                                    </a:t>
            </a:r>
            <a:r>
              <a:rPr lang="ru-RU" dirty="0" smtClean="0"/>
              <a:t>                                      Майская демонстрация в посёлке Баньки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717" y="3493666"/>
            <a:ext cx="2389971" cy="16729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3623" y="3505772"/>
            <a:ext cx="2848599" cy="169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96355"/>
      </p:ext>
    </p:extLst>
  </p:cSld>
  <p:clrMapOvr>
    <a:masterClrMapping/>
  </p:clrMapOvr>
  <p:transition spd="slow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333287"/>
            <a:ext cx="9601196" cy="965675"/>
          </a:xfrm>
        </p:spPr>
        <p:txBody>
          <a:bodyPr>
            <a:normAutofit/>
          </a:bodyPr>
          <a:lstStyle/>
          <a:p>
            <a:r>
              <a:rPr lang="ru-RU" dirty="0" smtClean="0"/>
              <a:t>Происхождение названия города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298963"/>
            <a:ext cx="9601196" cy="4696548"/>
          </a:xfrm>
        </p:spPr>
        <p:txBody>
          <a:bodyPr>
            <a:normAutofit/>
          </a:bodyPr>
          <a:lstStyle/>
          <a:p>
            <a:r>
              <a:rPr lang="ru-RU" dirty="0"/>
              <a:t>  История названия Красногорска связана с оптическим производством. Рабочий поселок оптического завода № 19 собирались назвать </a:t>
            </a:r>
            <a:r>
              <a:rPr lang="ru-RU" dirty="0" err="1"/>
              <a:t>Оптикогорском</a:t>
            </a:r>
            <a:r>
              <a:rPr lang="ru-RU" dirty="0"/>
              <a:t> или Зорким. Но эти названия не прижились. Имя будущему городу дала Красная Горка — сохранившийся до нашего времени поселок жилищного кооператива, созданного рабочими-оптиками и железнодорожниками Павшина. Красногорским именовался образованный при заводе поселковый совет, а уже по его названию нарекли и новый район. Однако центром будущего города стал оптический завод и строящиеся вокруг него жилые кварталы.</a:t>
            </a:r>
          </a:p>
        </p:txBody>
      </p:sp>
    </p:spTree>
    <p:extLst>
      <p:ext uri="{BB962C8B-B14F-4D97-AF65-F5344CB8AC3E}">
        <p14:creationId xmlns:p14="http://schemas.microsoft.com/office/powerpoint/2010/main" val="3145900409"/>
      </p:ext>
    </p:extLst>
  </p:cSld>
  <p:clrMapOvr>
    <a:masterClrMapping/>
  </p:clrMapOvr>
  <p:transition spd="slow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Достопримечательности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4270" y="3673583"/>
            <a:ext cx="3361945" cy="22272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0911" y="2139541"/>
            <a:ext cx="3798463" cy="21102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8581" y="4434984"/>
            <a:ext cx="3643419" cy="24230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553" y="4364097"/>
            <a:ext cx="3325204" cy="24939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26" y="2111902"/>
            <a:ext cx="3636948" cy="2020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7219"/>
      </p:ext>
    </p:extLst>
  </p:cSld>
  <p:clrMapOvr>
    <a:masterClrMapping/>
  </p:clrMapOvr>
  <p:transition spd="slow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Старинные постройки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Музей Усадьба Архангельское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1080" y="2556932"/>
            <a:ext cx="4808434" cy="360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756100"/>
      </p:ext>
    </p:extLst>
  </p:cSld>
  <p:clrMapOvr>
    <a:masterClrMapping/>
  </p:clrMapOvr>
  <p:transition spd="slow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030032"/>
      </p:ext>
    </p:extLst>
  </p:cSld>
  <p:clrMapOvr>
    <a:masterClrMapping/>
  </p:clrMapOvr>
  <p:transition spd="slow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61</TotalTime>
  <Words>41</Words>
  <Application>Microsoft Office PowerPoint</Application>
  <PresentationFormat>Произвольный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Натуральные материалы</vt:lpstr>
      <vt:lpstr>Город Красногорск</vt:lpstr>
      <vt:lpstr>Географическое положение</vt:lpstr>
      <vt:lpstr>История Красногорска</vt:lpstr>
      <vt:lpstr>Происхождение названия города</vt:lpstr>
      <vt:lpstr>Достопримечательности </vt:lpstr>
      <vt:lpstr>Старинные постройки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Красногорск</dc:title>
  <dc:creator>Al</dc:creator>
  <cp:lastModifiedBy>Ольга</cp:lastModifiedBy>
  <cp:revision>7</cp:revision>
  <dcterms:created xsi:type="dcterms:W3CDTF">2016-09-07T16:04:19Z</dcterms:created>
  <dcterms:modified xsi:type="dcterms:W3CDTF">2018-12-15T12:24:48Z</dcterms:modified>
</cp:coreProperties>
</file>