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8" r:id="rId4"/>
    <p:sldId id="267" r:id="rId5"/>
    <p:sldId id="260" r:id="rId6"/>
    <p:sldId id="269" r:id="rId7"/>
    <p:sldId id="271" r:id="rId8"/>
    <p:sldId id="272" r:id="rId9"/>
    <p:sldId id="273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484784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24744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«Истоки способностей и дарования детей – на кончиках их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ребенок».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924944"/>
            <a:ext cx="64807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– одно и самых любимых детских занятий, которое воспитывает в ребенке много положительных качеств, таких как усидчивость и терпение, внимательность, воображение, способность мыслить и многое другое.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Чтобы привить любовь к изобразительному искусству, вызвать интерес к рисованию, необходимо использовать, помимо кисточек и красок, нетрадиционные способы изображения. Такое нетрадиционное рисование доставляет детям множество положительных эмоций, раскрывает возможность использования хорошо знакомых им предметов в качестве художественных материалов, удивляет своей непредсказуемостью.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301208"/>
            <a:ext cx="8424936" cy="922114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 десять лет, и в семь, и в пять все дети любят рисовать.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каждый смело нарисует всё, что его интересует. Всё нарисуем!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Были б краски, да лист бумаги на столе…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2656"/>
            <a:ext cx="7776864" cy="15121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Мы - настоящие художники!!!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C:\Users\user\Desktop\P_20180920_10145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124744"/>
            <a:ext cx="72008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16624"/>
          </a:xfrm>
        </p:spPr>
        <p:txBody>
          <a:bodyPr/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рисования – это способы рисования различными материалами: поролоном, скомканной бумагой, трубочками, нитками, парафиновой свечой, сухими листьями, крупами, солью, клеем, рисование ладошками, пальчиками, тупыми концами карандашей, ватными палочками и т.д.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Зима – красивое время года, которое очень  любят художники, и мы с детьми решили нарисовать зиму не обычными красками, а клеем ПВА и акварелью.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Предлагаю вашему вниманию занятие по рисованию, на котором дети рисовали зимний пейзаж клеем и акварелью.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3212976"/>
            <a:ext cx="504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видишь на картине нарисована река,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ель и белый иней, или сад и облака,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снежная равнина, или поле и шалаш, -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 картина называется …..(пейзаж).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5091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«Белый снег пушистый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воздухе кружится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землю тихо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Падает, ложится….</a:t>
            </a:r>
          </a:p>
          <a:p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4509120"/>
            <a:ext cx="4572000" cy="234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Темный лес, что шапкой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Принакрылся чудной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заснул под нею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Крепко, непробудно…»</a:t>
            </a:r>
          </a:p>
          <a:p>
            <a:endParaRPr lang="ru-RU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( И.Суриков «Зима» )</a:t>
            </a:r>
          </a:p>
          <a:p>
            <a:endParaRPr lang="ru-RU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55576" y="76470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Рисуем клеем  голые деревья, сугробы, ели,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снежинки  и оставляем клей подсыхать.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C:\Users\user\Desktop\нетрадиционное рисование фото\P_20181126_1639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476672"/>
            <a:ext cx="4618459" cy="281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56176" y="429309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Клей подсох, пришла пора «оживить » рисунки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 descr="C:\Users\user\Desktop\нетрадиционное рисование фото\P_20181127_1024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356992"/>
            <a:ext cx="5616624" cy="311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:\Users\user\Desktop\дети с мамонтенка делают панно\P_20181204_13543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12776"/>
            <a:ext cx="727280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59632" y="764704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такая красота у нас получилась!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043608" y="548680"/>
            <a:ext cx="6952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Случалось ли вам видеть зимой рисунки на окнах?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Загадка…….Как  же их мороз рисует?  Мы решили нарисовать свои красивые узоры, но не кисточкой, а ниточкой. Вот, что из этого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вышло….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нетрадиционное рисование фото\P_20181129_13194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628800"/>
            <a:ext cx="7272808" cy="469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53536" cy="1143000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свободное время мы не сидим без дела…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Зима – такое красивое время года! 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Мы занимаемся аппликацией 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из яичной скорлупы,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гофрированной    бумаги,  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салфеток. 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Мастерим панно в приёмную.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user\Desktop\дети с мамонтенка делают панно\P_20181205_1006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3429000"/>
            <a:ext cx="4536504" cy="304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67544" y="4221088"/>
            <a:ext cx="3744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Снова в заботах зима-рукодельница Пусть потеплее природа оденется.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зима заготовила пряжи,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Белые вещи без устали вяжет: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Сонным деревьям - пушистые шапки,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Ёлочкам - варежки вяжет на лапки.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Шила, вязала и очень устала!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Ах, поскорее весна бы настала...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user\Desktop\дети с мамонтенка делают панно\P_20181205_1011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052736"/>
            <a:ext cx="4608512" cy="297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39552" y="469702"/>
            <a:ext cx="288032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Лепим мы снеговика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Из пушистого снежка.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Вот скатали первый ком,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Вот такой большущий он.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Ком второй чуть-чуть поменьше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Третий – это голова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Шляпа будет из ведра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Нос – морковка, а глаза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Два веселых уголька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Все готов наш снеговик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 него довольный вид.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068960"/>
            <a:ext cx="4752528" cy="331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ser\Desktop\фото с мамонтенка\P_20181218_1141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548680"/>
            <a:ext cx="53285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653536" cy="11430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( рисование пластилином)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568407"/>
            <a:ext cx="38519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на ветках посмотри 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красных майках снегири 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Распустили пёрышки, 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Греются на солнышке 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Головой вертят, вертят,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Улететь они хотят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16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снегирям</a:t>
            </a:r>
            <a:r>
              <a:rPr kumimoji="0" lang="ru-RU" sz="16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синички присоединились….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340768"/>
            <a:ext cx="4504556" cy="485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 же в новогодние праздники без ёлочек? Никак!!! Мы решили своими руками сделать новогодних красавиц.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84784"/>
            <a:ext cx="6408712" cy="475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1618</TotalTime>
  <Words>468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                   В свободное время мы не сидим без дела…                                            Зима – такое красивое время года!                                                                              Мы занимаемся аппликацией                                                                                     из яичной скорлупы,                                                                             гофрированной    бумаги,                                                                                          салфеток.                                                                             Мастерим панно в приёмную.</vt:lpstr>
      <vt:lpstr>Слайд 7</vt:lpstr>
      <vt:lpstr> «Пластилинография» ( рисование пластилином)</vt:lpstr>
      <vt:lpstr>А как же в новогодние праздники без ёлочек? Никак!!! Мы решили своими руками сделать новогодних красавиц. </vt:lpstr>
      <vt:lpstr> И в десять лет, и в семь, и в пять все дети любят рисовать.   И каждый смело нарисует всё, что его интересует. Всё нарисуем!  Были б краски, да лист бумаги на столе…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68</cp:revision>
  <dcterms:created xsi:type="dcterms:W3CDTF">2014-07-06T18:18:01Z</dcterms:created>
  <dcterms:modified xsi:type="dcterms:W3CDTF">2018-12-19T10:23:31Z</dcterms:modified>
</cp:coreProperties>
</file>