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73" r:id="rId7"/>
    <p:sldId id="263" r:id="rId8"/>
    <p:sldId id="276" r:id="rId9"/>
    <p:sldId id="265" r:id="rId10"/>
    <p:sldId id="278" r:id="rId11"/>
    <p:sldId id="279" r:id="rId12"/>
    <p:sldId id="280" r:id="rId13"/>
    <p:sldId id="282" r:id="rId14"/>
    <p:sldId id="287" r:id="rId15"/>
    <p:sldId id="288" r:id="rId16"/>
    <p:sldId id="289" r:id="rId17"/>
    <p:sldId id="290" r:id="rId18"/>
    <p:sldId id="292" r:id="rId19"/>
    <p:sldId id="293" r:id="rId20"/>
    <p:sldId id="294" r:id="rId21"/>
    <p:sldId id="298" r:id="rId22"/>
    <p:sldId id="299" r:id="rId23"/>
    <p:sldId id="304" r:id="rId24"/>
    <p:sldId id="302" r:id="rId25"/>
    <p:sldId id="303" r:id="rId26"/>
    <p:sldId id="306" r:id="rId27"/>
    <p:sldId id="308" r:id="rId28"/>
    <p:sldId id="271" r:id="rId2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B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719" autoAdjust="0"/>
  </p:normalViewPr>
  <p:slideViewPr>
    <p:cSldViewPr>
      <p:cViewPr>
        <p:scale>
          <a:sx n="75" d="100"/>
          <a:sy n="75" d="100"/>
        </p:scale>
        <p:origin x="-3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E7007-364C-4B32-B65E-7BC4DEBDE7F5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ACE34-08F5-40D6-899B-0644899FB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37E7-0060-4831-82C0-36FF2FC2AFEC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D0E93-E38B-4965-A0FA-92A0A05B5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CD511-B56E-4176-9FB8-82EBD6DB96DC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D2508-84D1-4FE6-A94C-36F6B5A7E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27A7-A74B-4389-98FD-1271FB5BCA37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AEE0E-5545-4E29-8FFA-8F585DE25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45D4-62A7-49FD-A481-D11A4E89BBB2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FEB0C-6BEE-4DA2-9715-A2197F0C7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33C80-8A5C-4F0C-B77B-0A92E31898E9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7627B-15AA-443C-B2FE-4F17025E6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196A1-D8E7-4325-8FCA-10EAD95CA88A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B5E62-A051-4FBC-AD91-FC5F0AE8B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F8D7D-41CF-40CB-A3E8-0532DB2AF936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D801-5542-4053-AE0E-91AA58799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D1405-C092-42A9-A91B-9E13469ACD63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ECBC4-7F59-4DBC-B447-52FE842A6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DBD7E-C475-4A21-927C-136F30939FFD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27FCA-FBB2-40F3-B2D0-26AA6159C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7D8FF-7E85-4593-AF66-F40476BCEDB6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7A3EC-54DB-4121-9F86-0C24FD2294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6B58C0-E0FC-4F18-95A1-A5566F011FB1}" type="datetimeFigureOut">
              <a:rPr lang="ru-RU"/>
              <a:pPr>
                <a:defRPr/>
              </a:pPr>
              <a:t>19.12.2018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25C5EE-99F4-45CC-8A85-74CA86AFA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latin typeface="Comic Sans MS" pitchFamily="66" charset="0"/>
              </a:rPr>
              <a:t>Презентация проекта</a:t>
            </a:r>
            <a:br>
              <a:rPr lang="ru-RU" sz="4000" smtClean="0">
                <a:latin typeface="Comic Sans MS" pitchFamily="66" charset="0"/>
              </a:rPr>
            </a:br>
            <a:r>
              <a:rPr lang="ru-RU" sz="4000" smtClean="0">
                <a:latin typeface="Comic Sans MS" pitchFamily="66" charset="0"/>
              </a:rPr>
              <a:t>мини - музей </a:t>
            </a:r>
            <a:br>
              <a:rPr lang="ru-RU" sz="4000" smtClean="0">
                <a:latin typeface="Comic Sans MS" pitchFamily="66" charset="0"/>
              </a:rPr>
            </a:br>
            <a:r>
              <a:rPr lang="ru-RU" sz="4000" smtClean="0">
                <a:latin typeface="Comic Sans MS" pitchFamily="66" charset="0"/>
              </a:rPr>
              <a:t>«Курочка Ряба»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268413"/>
            <a:ext cx="4211638" cy="38163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400" smtClean="0"/>
          </a:p>
        </p:txBody>
      </p:sp>
      <p:pic>
        <p:nvPicPr>
          <p:cNvPr id="22530" name="Picture 6" descr="IMG_35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35215">
            <a:off x="250825" y="333375"/>
            <a:ext cx="52927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7" descr="IMG_35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8188" y="3267075"/>
            <a:ext cx="4643437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268413"/>
            <a:ext cx="4211638" cy="38163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400" smtClean="0"/>
          </a:p>
        </p:txBody>
      </p:sp>
      <p:pic>
        <p:nvPicPr>
          <p:cNvPr id="23554" name="Picture 5" descr="IMG_35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8440738" cy="633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268413"/>
            <a:ext cx="4211638" cy="38163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400" smtClean="0"/>
          </a:p>
        </p:txBody>
      </p:sp>
      <p:pic>
        <p:nvPicPr>
          <p:cNvPr id="24578" name="Picture 5" descr="IMG_35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04813"/>
            <a:ext cx="7343775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IMG_3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0"/>
            <a:ext cx="54165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" descr="IMG_34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0938"/>
            <a:ext cx="4427538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7" descr="IMG_349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4075" y="2420938"/>
            <a:ext cx="4479925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IMG_36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32338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5" descr="IMG_36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105150"/>
            <a:ext cx="50038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6629" name="Picture 8" descr="Картинки по запросу курочка ряба на прозрачном фон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260350"/>
            <a:ext cx="3725862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IMG_36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549275"/>
            <a:ext cx="7613650" cy="571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28674" name="Picture 5" descr="IMG_35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908050"/>
            <a:ext cx="7308850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29698" name="Picture 5" descr="IMG_3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4788" y="0"/>
            <a:ext cx="5129212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6" descr="IMG_35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92375"/>
            <a:ext cx="50038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Картинки по запросу курочка ряба на прозрачном фон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4365625"/>
            <a:ext cx="331152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ChangeArrowheads="1"/>
          </p:cNvSpPr>
          <p:nvPr/>
        </p:nvSpPr>
        <p:spPr bwMode="auto">
          <a:xfrm>
            <a:off x="827088" y="549275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30722" name="Picture 4" descr="IMG_35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65400"/>
            <a:ext cx="485933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5" descr="IMG_35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0"/>
            <a:ext cx="4932362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31746" name="Picture 5" descr="IMG_35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43211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IMG_35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0225" y="2492375"/>
            <a:ext cx="4803775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i="1" smtClean="0">
                <a:solidFill>
                  <a:srgbClr val="00B050"/>
                </a:solidFill>
              </a:rPr>
              <a:t>Авторы</a:t>
            </a:r>
            <a:r>
              <a:rPr lang="ru-RU" sz="2200" smtClean="0"/>
              <a:t> : воспитатели 2 младшей группы МАДОУ д/с «Кораблик» Натарова Л. П.</a:t>
            </a:r>
            <a:br>
              <a:rPr lang="ru-RU" sz="2200" smtClean="0"/>
            </a:br>
            <a:r>
              <a:rPr lang="ru-RU" sz="2200" smtClean="0"/>
              <a:t>Шкрабова Н.В.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B050"/>
                </a:solidFill>
              </a:rPr>
              <a:t>Участники</a:t>
            </a:r>
            <a:r>
              <a:rPr lang="ru-RU" sz="2800" smtClean="0"/>
              <a:t>: дети, родители, воспитатели. </a:t>
            </a:r>
          </a:p>
          <a:p>
            <a:pPr eaLnBrk="1" hangingPunct="1"/>
            <a:r>
              <a:rPr lang="ru-RU" sz="2800" i="1" smtClean="0">
                <a:solidFill>
                  <a:srgbClr val="00B050"/>
                </a:solidFill>
              </a:rPr>
              <a:t>Тип</a:t>
            </a:r>
            <a:r>
              <a:rPr lang="ru-RU" sz="2800" smtClean="0"/>
              <a:t>: краткосрочный.</a:t>
            </a:r>
          </a:p>
          <a:p>
            <a:pPr eaLnBrk="1" hangingPunct="1"/>
            <a:r>
              <a:rPr lang="ru-RU" sz="2800" i="1" smtClean="0">
                <a:solidFill>
                  <a:srgbClr val="00B050"/>
                </a:solidFill>
              </a:rPr>
              <a:t>Сроки реализации </a:t>
            </a:r>
            <a:r>
              <a:rPr lang="ru-RU" sz="2800" smtClean="0"/>
              <a:t>: 3 месяца.</a:t>
            </a:r>
          </a:p>
          <a:p>
            <a:pPr eaLnBrk="1" hangingPunct="1"/>
            <a:r>
              <a:rPr lang="ru-RU" sz="2800" i="1" smtClean="0">
                <a:solidFill>
                  <a:srgbClr val="00B050"/>
                </a:solidFill>
              </a:rPr>
              <a:t>Вид проекта: </a:t>
            </a:r>
            <a:r>
              <a:rPr lang="ru-RU" sz="2800" smtClean="0"/>
              <a:t>познавательно-творческий.</a:t>
            </a:r>
            <a:endParaRPr lang="ru-RU" sz="280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32770" name="Picture 5" descr="IMG_35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5091113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6" descr="IMG_35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33794" name="Picture 4" descr="IMG_35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88913"/>
            <a:ext cx="6659562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Май </a:t>
            </a:r>
          </a:p>
        </p:txBody>
      </p:sp>
      <p:pic>
        <p:nvPicPr>
          <p:cNvPr id="34818" name="Picture 4" descr="IMG_36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042275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Презентация </a:t>
            </a:r>
          </a:p>
        </p:txBody>
      </p:sp>
      <p:pic>
        <p:nvPicPr>
          <p:cNvPr id="35842" name="Picture 4" descr="IMG_36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908050"/>
            <a:ext cx="7251700" cy="544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Презентация </a:t>
            </a:r>
          </a:p>
        </p:txBody>
      </p:sp>
      <p:pic>
        <p:nvPicPr>
          <p:cNvPr id="36866" name="Picture 4" descr="IMG_36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125538"/>
            <a:ext cx="74676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Презентация </a:t>
            </a:r>
          </a:p>
        </p:txBody>
      </p:sp>
      <p:pic>
        <p:nvPicPr>
          <p:cNvPr id="37890" name="Picture 4" descr="IMG_36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908050"/>
            <a:ext cx="7540625" cy="565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38914" name="Picture 4" descr="IMG_36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ChangeArrowheads="1"/>
          </p:cNvSpPr>
          <p:nvPr/>
        </p:nvSpPr>
        <p:spPr bwMode="auto">
          <a:xfrm>
            <a:off x="611188" y="549275"/>
            <a:ext cx="30241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39938" name="Picture 4" descr="IMG_36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B050"/>
                </a:solidFill>
              </a:rPr>
              <a:t>СПАСИБО ЗА ВНИМАНИЕ!!!</a:t>
            </a:r>
          </a:p>
        </p:txBody>
      </p:sp>
      <p:pic>
        <p:nvPicPr>
          <p:cNvPr id="4096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196975"/>
            <a:ext cx="64801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>
          <a:xfrm>
            <a:off x="685800" y="692150"/>
            <a:ext cx="7772400" cy="936625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B050"/>
                </a:solidFill>
              </a:rPr>
              <a:t> </a:t>
            </a:r>
            <a:r>
              <a:rPr lang="ru-RU" sz="2800" i="1" smtClean="0">
                <a:solidFill>
                  <a:srgbClr val="00B050"/>
                </a:solidFill>
              </a:rPr>
              <a:t>Проблема 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775"/>
            <a:ext cx="6400800" cy="46799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Курочка </a:t>
            </a:r>
            <a:r>
              <a:rPr lang="ru-RU" sz="1600" dirty="0">
                <a:solidFill>
                  <a:schemeClr val="tx1"/>
                </a:solidFill>
              </a:rPr>
              <a:t>Ряба один из первых сказочных персонажей, с которым знакомится ребенок. В фольклоре Курочка и Петушок не менее популярны, чем Лисичка-сестричка и Серый Волк. Им посвящено немало сказок, </a:t>
            </a:r>
            <a:r>
              <a:rPr lang="ru-RU" sz="1600" dirty="0" err="1">
                <a:solidFill>
                  <a:schemeClr val="tx1"/>
                </a:solidFill>
              </a:rPr>
              <a:t>потешек</a:t>
            </a:r>
            <a:r>
              <a:rPr lang="ru-RU" sz="1600" dirty="0">
                <a:solidFill>
                  <a:schemeClr val="tx1"/>
                </a:solidFill>
              </a:rPr>
              <a:t>, песенок. Петушок не раз становился героем лубочных картинок. </a:t>
            </a:r>
            <a:r>
              <a:rPr lang="ru-RU" sz="1600" dirty="0" smtClean="0">
                <a:solidFill>
                  <a:schemeClr val="tx1"/>
                </a:solidFill>
              </a:rPr>
              <a:t>  Вероятно</a:t>
            </a:r>
            <a:r>
              <a:rPr lang="ru-RU" sz="1600" dirty="0">
                <a:solidFill>
                  <a:schemeClr val="tx1"/>
                </a:solidFill>
              </a:rPr>
              <a:t>, значение этой птицы в прошлом было столь велико, что положительное отношение к ней прививалось с раннего детства. И, несмотря на то, что современные городские дети первых петушков и курочку впервые видят только на картинке, они сразу завоевывают детские сердца, вызывают любопытство и интерес. К тому же в любой программе для работы с детьми раннего возраста найдется немало материала для малышей по знакомству с курочкой, петушком и цыплятами. Это стихи, песни, </a:t>
            </a:r>
            <a:r>
              <a:rPr lang="ru-RU" sz="1600" dirty="0" err="1">
                <a:solidFill>
                  <a:schemeClr val="tx1"/>
                </a:solidFill>
              </a:rPr>
              <a:t>потешки</a:t>
            </a:r>
            <a:r>
              <a:rPr lang="ru-RU" sz="1600" dirty="0">
                <a:solidFill>
                  <a:schemeClr val="tx1"/>
                </a:solidFill>
              </a:rPr>
              <a:t>, подвижные игры. </a:t>
            </a:r>
            <a:r>
              <a:rPr lang="ru-RU" sz="1600" dirty="0" smtClean="0">
                <a:solidFill>
                  <a:schemeClr val="tx1"/>
                </a:solidFill>
              </a:rPr>
              <a:t> Проект  </a:t>
            </a:r>
            <a:r>
              <a:rPr lang="ru-RU" sz="1600" dirty="0">
                <a:solidFill>
                  <a:schemeClr val="tx1"/>
                </a:solidFill>
              </a:rPr>
              <a:t>«</a:t>
            </a:r>
            <a:r>
              <a:rPr lang="ru-RU" sz="1600" dirty="0" smtClean="0">
                <a:solidFill>
                  <a:schemeClr val="tx1"/>
                </a:solidFill>
              </a:rPr>
              <a:t>Курочка </a:t>
            </a:r>
            <a:r>
              <a:rPr lang="ru-RU" sz="1600" dirty="0" err="1" smtClean="0">
                <a:solidFill>
                  <a:schemeClr val="tx1"/>
                </a:solidFill>
              </a:rPr>
              <a:t>Рябушечка</a:t>
            </a:r>
            <a:r>
              <a:rPr lang="ru-RU" sz="1600" dirty="0" smtClean="0">
                <a:solidFill>
                  <a:schemeClr val="tx1"/>
                </a:solidFill>
              </a:rPr>
              <a:t>» </a:t>
            </a:r>
            <a:r>
              <a:rPr lang="ru-RU" sz="1600" dirty="0">
                <a:solidFill>
                  <a:schemeClr val="tx1"/>
                </a:solidFill>
              </a:rPr>
              <a:t>поможет ребенку поближе познакомиться с темами, которые наиболее понятны и интересны ребенку третьего года жизни. Почему именно возникла идея создания </a:t>
            </a:r>
            <a:r>
              <a:rPr lang="ru-RU" sz="1600" dirty="0" smtClean="0">
                <a:solidFill>
                  <a:schemeClr val="tx1"/>
                </a:solidFill>
              </a:rPr>
              <a:t>  проекта ? </a:t>
            </a:r>
            <a:r>
              <a:rPr lang="ru-RU" sz="1600" dirty="0">
                <a:solidFill>
                  <a:schemeClr val="tx1"/>
                </a:solidFill>
              </a:rPr>
              <a:t>Если спросить взрослого человека, какую сказку он помнит из детства, то многие ответят "Курочка Ряба". Русская народная сказка "Курочка Рябя" является одной из самых </a:t>
            </a:r>
            <a:r>
              <a:rPr lang="ru-RU" sz="1600" dirty="0" smtClean="0">
                <a:solidFill>
                  <a:schemeClr val="tx1"/>
                </a:solidFill>
              </a:rPr>
              <a:t>любимых </a:t>
            </a:r>
            <a:r>
              <a:rPr lang="ru-RU" sz="1600" dirty="0">
                <a:solidFill>
                  <a:schemeClr val="tx1"/>
                </a:solidFill>
              </a:rPr>
              <a:t>сказок малышей.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B050"/>
                </a:solidFill>
              </a:rPr>
              <a:t>Цел</a:t>
            </a:r>
            <a:r>
              <a:rPr lang="ru-RU" sz="2800" smtClean="0">
                <a:solidFill>
                  <a:srgbClr val="00B050"/>
                </a:solidFill>
              </a:rPr>
              <a:t>ь</a:t>
            </a:r>
            <a:r>
              <a:rPr lang="ru-RU" sz="2000" smtClean="0"/>
              <a:t>: расширение  представлений  детей об окружающем мире, развитие  творческих,  познавательных  способностей детей,   знакомство  детей с домашними животными на примере птиц, вовлечение каждого участника в активный творческий процесс .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>
                <a:solidFill>
                  <a:srgbClr val="00B050"/>
                </a:solidFill>
              </a:rPr>
              <a:t>    </a:t>
            </a:r>
            <a:r>
              <a:rPr lang="ru-RU" i="1" smtClean="0">
                <a:solidFill>
                  <a:srgbClr val="00B050"/>
                </a:solidFill>
              </a:rPr>
              <a:t>Задачи: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  - обогащать и углублять знания детей о домашних животных, через знакомство с курочкой Рябой.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  - Привлекать детей к воспроизведению образов, используя различные  варианты.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  - Знакомить детей с фольклорными произведениями.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 - Побуждать детей к совместной поисковой деятельности, экспериментированию.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 - формировать навык действовать сообща, умение играть в коллективе.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-  Воспитание доброжелательного отношения к домашним животным.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- Развитие познавательных способностей и познавательной деятельности.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000" smtClean="0"/>
              <a:t>  - Формирование у родителей правильного отношения к развитию своего ребенка.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i="1" smtClean="0">
                <a:solidFill>
                  <a:srgbClr val="00B050"/>
                </a:solidFill>
              </a:rPr>
              <a:t>Предполагаемые итоги реализации</a:t>
            </a:r>
            <a:r>
              <a:rPr lang="ru-RU" sz="2000" smtClean="0"/>
              <a:t>: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    -расширились знания детей об окружающем мире, о домашних птицах на примере курочки Рябы</a:t>
            </a:r>
            <a:br>
              <a:rPr lang="ru-RU" sz="2000" smtClean="0"/>
            </a:br>
            <a:r>
              <a:rPr lang="ru-RU" sz="2000" smtClean="0"/>
              <a:t>    - у детей наблюдаются более развитая познавательная активность,      творческие способности</a:t>
            </a:r>
            <a:br>
              <a:rPr lang="ru-RU" sz="2000" smtClean="0"/>
            </a:br>
            <a:r>
              <a:rPr lang="ru-RU" sz="2000" smtClean="0"/>
              <a:t>     - сплочение детско – родительских отношений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i="1" smtClean="0">
                <a:solidFill>
                  <a:srgbClr val="00B050"/>
                </a:solidFill>
              </a:rPr>
              <a:t/>
            </a:r>
            <a:br>
              <a:rPr lang="ru-RU" sz="2800" i="1" smtClean="0">
                <a:solidFill>
                  <a:srgbClr val="00B050"/>
                </a:solidFill>
              </a:rPr>
            </a:br>
            <a:r>
              <a:rPr lang="ru-RU" sz="2800" i="1" smtClean="0">
                <a:solidFill>
                  <a:srgbClr val="00B050"/>
                </a:solidFill>
              </a:rPr>
              <a:t>Разработка проекта</a:t>
            </a:r>
            <a:r>
              <a:rPr lang="ru-RU" sz="2000" smtClean="0"/>
              <a:t>: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1. донести до участников проекта данную проблему.</a:t>
            </a:r>
            <a:br>
              <a:rPr lang="ru-RU" sz="2000" smtClean="0"/>
            </a:br>
            <a:r>
              <a:rPr lang="ru-RU" sz="2000" smtClean="0"/>
              <a:t>2. изучение методической и художественной литературы, иллюстрированный материал.</a:t>
            </a:r>
            <a:br>
              <a:rPr lang="ru-RU" sz="2000" smtClean="0"/>
            </a:br>
            <a:r>
              <a:rPr lang="ru-RU" sz="2000" smtClean="0"/>
              <a:t>3. учет игровых интересов детей для создания эмоционального комфорта.</a:t>
            </a:r>
            <a:br>
              <a:rPr lang="ru-RU" sz="2000" smtClean="0"/>
            </a:br>
            <a:r>
              <a:rPr lang="ru-RU" sz="2000" smtClean="0"/>
              <a:t>4. вовлечение родителей в совместную деятельность.</a:t>
            </a:r>
            <a:br>
              <a:rPr lang="ru-RU" sz="2000" smtClean="0"/>
            </a:br>
            <a:r>
              <a:rPr lang="ru-RU" sz="2000" smtClean="0"/>
              <a:t>5. подбор материала для реализации проекта, консультации, игры.</a:t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2484438" y="188913"/>
            <a:ext cx="2565400" cy="649287"/>
          </a:xfrm>
        </p:spPr>
        <p:txBody>
          <a:bodyPr/>
          <a:lstStyle/>
          <a:p>
            <a:pPr algn="ctr" eaLnBrk="1" hangingPunct="1"/>
            <a:r>
              <a:rPr lang="ru-RU" sz="2400" i="1" smtClean="0">
                <a:solidFill>
                  <a:srgbClr val="00B050"/>
                </a:solidFill>
              </a:rPr>
              <a:t>Март</a:t>
            </a:r>
          </a:p>
        </p:txBody>
      </p:sp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2638" cy="46910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6" descr="IMG_34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76475"/>
            <a:ext cx="4211638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7" descr="IMG_34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88913"/>
            <a:ext cx="4084637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8" descr="IMG_34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886200"/>
            <a:ext cx="39608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84438" y="188913"/>
            <a:ext cx="2565400" cy="649287"/>
          </a:xfrm>
        </p:spPr>
        <p:txBody>
          <a:bodyPr anchor="b"/>
          <a:lstStyle/>
          <a:p>
            <a:pPr eaLnBrk="1" hangingPunct="1"/>
            <a:r>
              <a:rPr lang="ru-RU" sz="2400" b="1" i="1" smtClean="0">
                <a:solidFill>
                  <a:srgbClr val="00B050"/>
                </a:solidFill>
              </a:rPr>
              <a:t>Март</a:t>
            </a:r>
          </a:p>
        </p:txBody>
      </p:sp>
      <p:sp>
        <p:nvSpPr>
          <p:cNvPr id="20482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57200" y="1435100"/>
            <a:ext cx="3322638" cy="46910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400" smtClean="0"/>
          </a:p>
        </p:txBody>
      </p:sp>
      <p:pic>
        <p:nvPicPr>
          <p:cNvPr id="20483" name="Picture 6" descr="IMG_35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5175"/>
            <a:ext cx="3635375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 descr="IMG_35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65175"/>
            <a:ext cx="3744912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IMG_35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3789363"/>
            <a:ext cx="34925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3008312" cy="923925"/>
          </a:xfrm>
        </p:spPr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B050"/>
                </a:solidFill>
              </a:rPr>
              <a:t>Апрель </a:t>
            </a:r>
          </a:p>
        </p:txBody>
      </p:sp>
      <p:sp>
        <p:nvSpPr>
          <p:cNvPr id="21506" name="Текст 3"/>
          <p:cNvSpPr>
            <a:spLocks noGrp="1"/>
          </p:cNvSpPr>
          <p:nvPr>
            <p:ph type="body" sz="half" idx="2"/>
          </p:nvPr>
        </p:nvSpPr>
        <p:spPr>
          <a:xfrm>
            <a:off x="0" y="1268413"/>
            <a:ext cx="4211638" cy="38163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7" descr="IMG_35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60350"/>
            <a:ext cx="4575175" cy="610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IMG_35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12875"/>
            <a:ext cx="4284663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8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shablon28</Template>
  <TotalTime>392</TotalTime>
  <Words>370</Words>
  <Application>Microsoft Office PowerPoint</Application>
  <PresentationFormat>Экран (4:3)</PresentationFormat>
  <Paragraphs>37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Comic Sans MS</vt:lpstr>
      <vt:lpstr>shablon28</vt:lpstr>
      <vt:lpstr>Презентация проекта мини - музей  «Курочка Ряба»</vt:lpstr>
      <vt:lpstr>Авторы : воспитатели 2 младшей группы МАДОУ д/с «Кораблик» Натарова Л. П. Шкрабова Н.В.</vt:lpstr>
      <vt:lpstr> Проблема .</vt:lpstr>
      <vt:lpstr>Цель: расширение  представлений  детей об окружающем мире, развитие  творческих,  познавательных  способностей детей,   знакомство  детей с домашними животными на примере птиц, вовлечение каждого участника в активный творческий процесс .</vt:lpstr>
      <vt:lpstr>   Предполагаемые итоги реализации:      -расширились знания детей об окружающем мире, о домашних птицах на примере курочки Рябы     - у детей наблюдаются более развитая познавательная активность,      творческие способности      - сплочение детско – родительских отношений      </vt:lpstr>
      <vt:lpstr>   Разработка проекта:  1. донести до участников проекта данную проблему. 2. изучение методической и художественной литературы, иллюстрированный материал. 3. учет игровых интересов детей для создания эмоционального комфорта. 4. вовлечение родителей в совместную деятельность. 5. подбор материала для реализации проекта, консультации, игры. </vt:lpstr>
      <vt:lpstr>Март</vt:lpstr>
      <vt:lpstr>Март</vt:lpstr>
      <vt:lpstr>Апрель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«Курочка Рябушечка»</dc:title>
  <dc:creator>Lenovo</dc:creator>
  <cp:lastModifiedBy>Admin</cp:lastModifiedBy>
  <cp:revision>22</cp:revision>
  <dcterms:created xsi:type="dcterms:W3CDTF">2015-03-27T09:11:00Z</dcterms:created>
  <dcterms:modified xsi:type="dcterms:W3CDTF">2018-12-19T15:25:56Z</dcterms:modified>
</cp:coreProperties>
</file>