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260BF-1BF3-43BD-852A-2FD94D571920}" type="datetimeFigureOut">
              <a:rPr lang="ru-RU" smtClean="0"/>
              <a:t>06.04.2016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977940-90BC-4C58-886C-3B657DEA9B7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tihi.ru/pics/2009/08/27/4205.jpg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img.labirint.ru/images/comments_pic/0951/01labelan1260893496.jpg" TargetMode="External"/><Relationship Id="rId3" Type="http://schemas.openxmlformats.org/officeDocument/2006/relationships/image" Target="../media/image27.jpeg"/><Relationship Id="rId7" Type="http://schemas.openxmlformats.org/officeDocument/2006/relationships/image" Target="../media/image29.jpeg"/><Relationship Id="rId2" Type="http://schemas.openxmlformats.org/officeDocument/2006/relationships/hyperlink" Target="http://savepic.net/27122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labirint.ru/images/books4/162059/scrn_big_02.jpg" TargetMode="External"/><Relationship Id="rId11" Type="http://schemas.openxmlformats.org/officeDocument/2006/relationships/image" Target="../media/image31.jpeg"/><Relationship Id="rId5" Type="http://schemas.openxmlformats.org/officeDocument/2006/relationships/image" Target="../media/image28.jpeg"/><Relationship Id="rId10" Type="http://schemas.openxmlformats.org/officeDocument/2006/relationships/hyperlink" Target="http://img.labirint.ru/images/books4/162059/scrn_big_01.jpg" TargetMode="External"/><Relationship Id="rId4" Type="http://schemas.openxmlformats.org/officeDocument/2006/relationships/hyperlink" Target="http://www.oldbooks.ru/upload/iblock/a52/015552b.jpg" TargetMode="External"/><Relationship Id="rId9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frefut.3dn.ru/_nw/8/94470.jpg" TargetMode="External"/><Relationship Id="rId3" Type="http://schemas.openxmlformats.org/officeDocument/2006/relationships/hyperlink" Target="http://pln-pskov.ru/pictures/0678595017.jpg" TargetMode="External"/><Relationship Id="rId7" Type="http://schemas.openxmlformats.org/officeDocument/2006/relationships/hyperlink" Target="http://smotrimult.ru/img/content/1/131_original.jpg" TargetMode="External"/><Relationship Id="rId12" Type="http://schemas.openxmlformats.org/officeDocument/2006/relationships/hyperlink" Target="http://www.libex.ru/dimg/1fd1.jpg" TargetMode="External"/><Relationship Id="rId2" Type="http://schemas.openxmlformats.org/officeDocument/2006/relationships/hyperlink" Target="http://www.stihi.ru/pics/2009/08/27/4205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scowriters.ru/TVOR-P/mixal_sv/mix-kn_ds2000.jpg" TargetMode="External"/><Relationship Id="rId11" Type="http://schemas.openxmlformats.org/officeDocument/2006/relationships/hyperlink" Target="http://biblioteka.cc/uploads/monthly_01_2010/post-20-1263649072,9468.jpg" TargetMode="External"/><Relationship Id="rId5" Type="http://schemas.openxmlformats.org/officeDocument/2006/relationships/hyperlink" Target="http://cs9376.vkontakte.ru/u7760701/-1/x_19531040.jpg" TargetMode="External"/><Relationship Id="rId10" Type="http://schemas.openxmlformats.org/officeDocument/2006/relationships/hyperlink" Target="http://alexgetti.narod.ru/imgi379.jpg" TargetMode="External"/><Relationship Id="rId4" Type="http://schemas.openxmlformats.org/officeDocument/2006/relationships/hyperlink" Target="http://shkolazhizni.ru/img/content/i74/74544_or.jpg" TargetMode="External"/><Relationship Id="rId9" Type="http://schemas.openxmlformats.org/officeDocument/2006/relationships/hyperlink" Target="http://www.karusel-toys.ru/images/catalog/s_37603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pln-pskov.ru/pictures/0678595017.jpg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smotrimult.ru/img/content/1/131_original.jpg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shkolazhizni.ru/img/content/i74/74544_or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moscowriters.ru/TVOR-P/mixal_sv/mix-kn_ds2000.jpg" TargetMode="External"/><Relationship Id="rId5" Type="http://schemas.openxmlformats.org/officeDocument/2006/relationships/image" Target="../media/image4.jpeg"/><Relationship Id="rId4" Type="http://schemas.openxmlformats.org/officeDocument/2006/relationships/hyperlink" Target="http://cs9376.vkontakte.ru/u7760701/-1/x_19531040.jpg" TargetMode="External"/><Relationship Id="rId9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bex.ru/dimg/1fd1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karusel-toys.ru/images/catalog/s_3760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iblioteka.cc/uploads/monthly_01_2010/post-20-1263649072,9468.jpg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alexgetti.narod.ru/imgi379.jpg" TargetMode="External"/><Relationship Id="rId4" Type="http://schemas.openxmlformats.org/officeDocument/2006/relationships/hyperlink" Target="http://frefut.3dn.ru/_nw/8/94470.jpg" TargetMode="External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bex.ru/dimg/1fd1.jpg" TargetMode="External"/><Relationship Id="rId3" Type="http://schemas.openxmlformats.org/officeDocument/2006/relationships/image" Target="../media/image7.jpeg"/><Relationship Id="rId7" Type="http://schemas.openxmlformats.org/officeDocument/2006/relationships/image" Target="../media/image9.jpeg"/><Relationship Id="rId2" Type="http://schemas.openxmlformats.org/officeDocument/2006/relationships/hyperlink" Target="http://www.karusel-toys.ru/images/catalog/s_37603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biblioteka.cc/uploads/monthly_01_2010/post-20-1263649072,9468.jpg" TargetMode="External"/><Relationship Id="rId11" Type="http://schemas.openxmlformats.org/officeDocument/2006/relationships/image" Target="../media/image11.jpeg"/><Relationship Id="rId5" Type="http://schemas.openxmlformats.org/officeDocument/2006/relationships/image" Target="../media/image8.jpeg"/><Relationship Id="rId10" Type="http://schemas.openxmlformats.org/officeDocument/2006/relationships/hyperlink" Target="http://alexgetti.narod.ru/imgi379.jpg" TargetMode="External"/><Relationship Id="rId4" Type="http://schemas.openxmlformats.org/officeDocument/2006/relationships/hyperlink" Target="http://frefut.3dn.ru/_nw/8/94470.jpg" TargetMode="External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libex.ru/dimg/16640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hyperlink" Target="http://lend.users.photofile.ru/photo/lenaswan/115459905/xlarge/130497582.jpg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alexgetti.narod.ru/imag115.jpg" TargetMode="External"/><Relationship Id="rId13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12" Type="http://schemas.openxmlformats.org/officeDocument/2006/relationships/hyperlink" Target="http://www.ruslania.com/pictures/big/9785488016477.jpg" TargetMode="External"/><Relationship Id="rId2" Type="http://schemas.openxmlformats.org/officeDocument/2006/relationships/hyperlink" Target="http://www.libex.ru/dimg/27db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vgenii-rachev.narod.ru/books/Titles_rus/Mikhalkov_Basni_ru.jpg" TargetMode="External"/><Relationship Id="rId11" Type="http://schemas.openxmlformats.org/officeDocument/2006/relationships/image" Target="../media/image18.jpeg"/><Relationship Id="rId5" Type="http://schemas.openxmlformats.org/officeDocument/2006/relationships/image" Target="../media/image15.jpeg"/><Relationship Id="rId10" Type="http://schemas.openxmlformats.org/officeDocument/2006/relationships/hyperlink" Target="http://kp.ru/upimg/38fd25d0148fde2be07a6b7b4f6431b14dc82cf0/355811.jpg" TargetMode="External"/><Relationship Id="rId4" Type="http://schemas.openxmlformats.org/officeDocument/2006/relationships/hyperlink" Target="http://www.bookvoed.ru/view_images.php?code=288459&amp;tip=1" TargetMode="External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img.encyc.yandex.net/illustrations/who-is-who/pictures/1-105-0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estb.msn.com/i/C1/E619FF293E8255302317FBDF906C.jpg" TargetMode="External"/><Relationship Id="rId5" Type="http://schemas.openxmlformats.org/officeDocument/2006/relationships/image" Target="../media/image21.jpeg"/><Relationship Id="rId4" Type="http://schemas.openxmlformats.org/officeDocument/2006/relationships/hyperlink" Target="http://img.beta.rian.ru/images/28707/87/287078774.jpg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booqs.ru/products_pictures/89070_big.jpg" TargetMode="External"/><Relationship Id="rId3" Type="http://schemas.openxmlformats.org/officeDocument/2006/relationships/image" Target="../media/image23.jpeg"/><Relationship Id="rId7" Type="http://schemas.openxmlformats.org/officeDocument/2006/relationships/image" Target="../media/image25.jpeg"/><Relationship Id="rId2" Type="http://schemas.openxmlformats.org/officeDocument/2006/relationships/hyperlink" Target="http://upload.wikimedia.org/wikipedia/commons/d/d0/Putin_and_Sergey_Mikhalkov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booqs.ru/products_pictures/91468_big.jpg" TargetMode="External"/><Relationship Id="rId5" Type="http://schemas.openxmlformats.org/officeDocument/2006/relationships/image" Target="../media/image24.jpeg"/><Relationship Id="rId4" Type="http://schemas.openxmlformats.org/officeDocument/2006/relationships/hyperlink" Target="http://img0.liveinternet.ru/images/attach/c/0/48/93/48093645_1251490522_1.jpg" TargetMode="External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10602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3307919" cy="4500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43174" y="4357694"/>
            <a:ext cx="6210973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Сергей Владимирович</a:t>
            </a:r>
          </a:p>
          <a:p>
            <a:pPr algn="ctr"/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Михалков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1913 </a:t>
            </a:r>
            <a:r>
              <a:rPr lang="ru-RU" sz="4800" b="1" cap="none" spc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- 2009</a:t>
            </a:r>
            <a:endParaRPr lang="ru-RU" sz="48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5657671"/>
            <a:ext cx="84296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утверждению писателя, он прожил счастливую жизнь, и основное правило, которому он следовал: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«Если можешь кому-нибудь помочь – помоги!»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-main-pic" descr="Картинка 22 из 253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52349">
            <a:off x="564198" y="353842"/>
            <a:ext cx="1714480" cy="2372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16 из 251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70828">
            <a:off x="2816446" y="387630"/>
            <a:ext cx="141733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27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5519" y="2724149"/>
            <a:ext cx="3439687" cy="3043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209 из 251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 l="18254" t="1895" r="2381" b="1894"/>
          <a:stretch>
            <a:fillRect/>
          </a:stretch>
        </p:blipFill>
        <p:spPr bwMode="auto">
          <a:xfrm>
            <a:off x="928662" y="2857496"/>
            <a:ext cx="1978283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20 из 10602">
            <a:hlinkClick r:id="rId10" tgtFrame="_blank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15008" y="214289"/>
            <a:ext cx="3233748" cy="2638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Спасибо за внимание.</a:t>
            </a:r>
            <a:endParaRPr lang="ru-RU" sz="4000" dirty="0"/>
          </a:p>
        </p:txBody>
      </p:sp>
      <p:pic>
        <p:nvPicPr>
          <p:cNvPr id="5" name="Рисунок 4" descr="1384461417_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6190" r="6190"/>
          <a:stretch>
            <a:fillRect/>
          </a:stretch>
        </p:blipFill>
        <p:spPr>
          <a:xfrm>
            <a:off x="928662" y="612775"/>
            <a:ext cx="642942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Презентацию подготовил Любимов Леон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646087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2"/>
              </a:rPr>
              <a:t>Слайд 2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http://www.stihi.ru/pics/2009/08/27/4205.jpg</a:t>
            </a:r>
            <a:endParaRPr lang="ru-RU" dirty="0">
              <a:latin typeface="Times New Roman" pitchFamily="18" charset="0"/>
              <a:cs typeface="Times New Roman" pitchFamily="18" charset="0"/>
              <a:hlinkClick r:id="rId2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58749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3"/>
              </a:rPr>
              <a:t>Слайд 3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http://pln-pskov.ru/pictures/0678595017.jpg</a:t>
            </a:r>
            <a:endParaRPr lang="ru-RU" dirty="0">
              <a:latin typeface="Times New Roman" pitchFamily="18" charset="0"/>
              <a:cs typeface="Times New Roman" pitchFamily="18" charset="0"/>
              <a:hlinkClick r:id="rId3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60848"/>
            <a:ext cx="646246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4"/>
              </a:rPr>
              <a:t>Слайд 4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http://shkolazhizni.ru/img/content/i74/74544_or.jpg</a:t>
            </a:r>
            <a:endParaRPr lang="ru-RU" dirty="0">
              <a:latin typeface="Times New Roman" pitchFamily="18" charset="0"/>
              <a:cs typeface="Times New Roman" pitchFamily="18" charset="0"/>
              <a:hlinkClick r:id="rId4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708920"/>
            <a:ext cx="63904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5"/>
              </a:rPr>
              <a:t>http://cs9376.vkontakte.ru/u7760701/-1/x_19531040.jpg</a:t>
            </a:r>
            <a:endParaRPr lang="ru-RU">
              <a:latin typeface="Times New Roman" pitchFamily="18" charset="0"/>
              <a:cs typeface="Times New Roman" pitchFamily="18" charset="0"/>
              <a:hlinkClick r:id="rId5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3068960"/>
            <a:ext cx="74888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6"/>
              </a:rPr>
              <a:t>http://www.moscowriters.ru/TVOR-P/mixal_sv/mix-kn_ds2000.jpg</a:t>
            </a:r>
            <a:endParaRPr lang="ru-RU">
              <a:latin typeface="Times New Roman" pitchFamily="18" charset="0"/>
              <a:cs typeface="Times New Roman" pitchFamily="18" charset="0"/>
              <a:hlinkClick r:id="rId6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3429000"/>
            <a:ext cx="6372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7"/>
              </a:rPr>
              <a:t>http://smotrimult.ru/img/content/1/131_original.jpg</a:t>
            </a:r>
            <a:endParaRPr lang="ru-RU">
              <a:latin typeface="Times New Roman" pitchFamily="18" charset="0"/>
              <a:cs typeface="Times New Roman" pitchFamily="18" charset="0"/>
              <a:hlinkClick r:id="rId7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933056"/>
            <a:ext cx="51826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  <a:hlinkClick r:id="rId8"/>
              </a:rPr>
              <a:t>Слайд 5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http://frefut.3dn.ru/_nw/8/94470.jpg</a:t>
            </a:r>
            <a:endParaRPr lang="ru-RU" dirty="0">
              <a:latin typeface="Times New Roman" pitchFamily="18" charset="0"/>
              <a:cs typeface="Times New Roman" pitchFamily="18" charset="0"/>
              <a:hlinkClick r:id="rId8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581128"/>
            <a:ext cx="64624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9"/>
              </a:rPr>
              <a:t>http://www.karusel-toys.ru/images/catalog/s_37603.JPG</a:t>
            </a:r>
            <a:endParaRPr lang="ru-RU">
              <a:latin typeface="Times New Roman" pitchFamily="18" charset="0"/>
              <a:cs typeface="Times New Roman" pitchFamily="18" charset="0"/>
              <a:hlinkClick r:id="rId9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4941168"/>
            <a:ext cx="36672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10"/>
              </a:rPr>
              <a:t>http://alexgetti.narod.ru/imgi379.jpg</a:t>
            </a:r>
            <a:endParaRPr lang="ru-RU">
              <a:latin typeface="Times New Roman" pitchFamily="18" charset="0"/>
              <a:cs typeface="Times New Roman" pitchFamily="18" charset="0"/>
              <a:hlinkClick r:id="rId1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3528" y="5301208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11"/>
              </a:rPr>
              <a:t>http://biblioteka.cc/uploads/monthly_01_2010/post-20-1263649072,9468.jpg</a:t>
            </a:r>
            <a:endParaRPr lang="ru-RU">
              <a:latin typeface="Times New Roman" pitchFamily="18" charset="0"/>
              <a:cs typeface="Times New Roman" pitchFamily="18" charset="0"/>
              <a:hlinkClick r:id="rId11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5661248"/>
            <a:ext cx="34769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  <a:hlinkClick r:id="rId12"/>
              </a:rPr>
              <a:t>http://www.libex.ru/dimg/1fd1.jpg</a:t>
            </a:r>
            <a:endParaRPr lang="ru-RU">
              <a:latin typeface="Times New Roman" pitchFamily="18" charset="0"/>
              <a:cs typeface="Times New Roman" pitchFamily="18" charset="0"/>
              <a:hlinkClick r:id="rId1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46434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Михалков родился в Москве,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1913году в семье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Умер в 2009году.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автобиографии «Все начинается с детства» Сергей Владимирович рассказывает: «Писать стихи я начал рано.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Хранилась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меня в шкатулке общая тетрадь с начисто написанными в нее моими первыми стихотворениями. Была среди них и моя первая басня. Она называлась «Культура», и речь в ней шла о том, что «людям лучше помогать не только словом, но и делом». Мне было тогда 10 лет.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1 из 10602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0"/>
            <a:ext cx="4357686" cy="6052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802" y="214290"/>
            <a:ext cx="58579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Первые свои стихи – для взрослых – Михалков напечатал в журнале. Поэту было 15 лет, и из редакции он получил письмо: «Очень не восхищайтесь, учитесь работать и шлите нам свои стихи».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63 из 251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2507100" cy="362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47 из 251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58888">
            <a:off x="2654124" y="2294647"/>
            <a:ext cx="2139821" cy="2815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49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78793">
            <a:off x="6907596" y="2275904"/>
            <a:ext cx="2053281" cy="2710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23 из 253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786314" y="3357562"/>
            <a:ext cx="2214578" cy="3305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85720" y="5214950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появился «Дядя Степа», молодой поэт «проснулся знаменитым».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начинающий поэт стал писать стихи для детей, на него обратил внимание С. Маршак и поддержал Михалкова.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32 из 253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0"/>
            <a:ext cx="2553046" cy="317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35 из 253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0"/>
            <a:ext cx="2278333" cy="317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50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357562"/>
            <a:ext cx="2587843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34 из 251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500438"/>
            <a:ext cx="238102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11 из 2519">
            <a:hlinkClick r:id="rId10" tgtFrame="_blank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2071678"/>
            <a:ext cx="23788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571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Когда начинающий поэт стал писать стихи для детей, на него обратил внимание С. Маршак и поддержал Михалкова.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32 из 253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0"/>
            <a:ext cx="2553046" cy="3171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35 из 253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0"/>
            <a:ext cx="2278333" cy="3175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50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357562"/>
            <a:ext cx="2587843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134 из 251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500438"/>
            <a:ext cx="238102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111 из 2519">
            <a:hlinkClick r:id="rId10" tgtFrame="_blank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282" y="2071678"/>
            <a:ext cx="237888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357694"/>
            <a:ext cx="60722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первых дней Великой Отечественной войны писатель был на фронте. Являясь корреспондентом, он побывал почти на всех фронтах, писал очерки, заметки, листовки и, конечно же стихи, в том числе для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137 из 251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28604"/>
            <a:ext cx="294681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58 из 251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55010" y="214290"/>
            <a:ext cx="320328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3500438"/>
            <a:ext cx="250033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войны Михалков вернулся к поэзии для детей. Кроме стихов он создал много замечательных басен и пьес.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42 из 253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69640">
            <a:off x="4866139" y="109327"/>
            <a:ext cx="2195524" cy="2937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-main-pic" descr="Картинка 66 из 251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038238">
            <a:off x="229563" y="168596"/>
            <a:ext cx="2319349" cy="301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-main-pic" descr="Картинка 103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43174" y="357166"/>
            <a:ext cx="2218143" cy="2957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71 из 251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608626">
            <a:off x="5531192" y="3692160"/>
            <a:ext cx="2313706" cy="2985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40 из 2519">
            <a:hlinkClick r:id="rId10" tgtFrame="_blank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43174" y="3500438"/>
            <a:ext cx="1893103" cy="25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-main-pic" descr="Картинка 29 из 2539">
            <a:hlinkClick r:id="rId12" tgtFrame="_blank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00893" y="833456"/>
            <a:ext cx="2143108" cy="2765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-main-pic" descr="Картинка 1 из 165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14290"/>
            <a:ext cx="3479022" cy="28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0" y="3500438"/>
            <a:ext cx="34290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Супругой поэта Михалкова была Наталья 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Кончаловская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i-main-pic" descr="Картинка 5 из 10602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214290"/>
            <a:ext cx="2714612" cy="3891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571868" y="4357694"/>
            <a:ext cx="5572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Сергея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Владимировича известны всем: Андрей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Никита – знаменитые режиссеры, общественные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деятели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http://estb.msn.com/i/C1/E619FF293E8255302317FBDF906C.jpg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98778" y="1785926"/>
            <a:ext cx="3687800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928670"/>
            <a:ext cx="57864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pic>
        <p:nvPicPr>
          <p:cNvPr id="3" name="i-main-pic" descr="Картинка 60 из 2519">
            <a:hlinkClick r:id="rId2" tgtFrame="_blank"/>
          </p:cNvPr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643438" cy="3101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643438" y="142852"/>
            <a:ext cx="428628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особые заслуги в развитии детской литературы С.В.Михалков имеет многочисленные награды, звания и премии.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i-main-pic" descr="Картинка 43 из 2519">
            <a:hlinkClick r:id="rId4" tgtFrame="_blank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857496"/>
            <a:ext cx="1900009" cy="2724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-main-pic" descr="Картинка 48 из 2519">
            <a:hlinkClick r:id="rId6" tgtFrame="_blank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986983" y="2000240"/>
            <a:ext cx="1940969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-main-pic" descr="Картинка 88 из 2519">
            <a:hlinkClick r:id="rId8" tgtFrame="_blank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4282" y="3286124"/>
            <a:ext cx="2110457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500298" y="3500438"/>
            <a:ext cx="24288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его стихи известны всем. При подсчетах оказалось, что всего издано 250 миллионов книг Сергея Владимировича.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383</Words>
  <Application>Microsoft Office PowerPoint</Application>
  <PresentationFormat>Экран (4:3)</PresentationFormat>
  <Paragraphs>32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Спасибо за внимание.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Win7Prof</dc:creator>
  <cp:lastModifiedBy>Win7Prof</cp:lastModifiedBy>
  <cp:revision>4</cp:revision>
  <dcterms:created xsi:type="dcterms:W3CDTF">2016-04-06T19:58:54Z</dcterms:created>
  <dcterms:modified xsi:type="dcterms:W3CDTF">2016-04-06T20:12:41Z</dcterms:modified>
</cp:coreProperties>
</file>