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BB754C-16F3-4040-B4F1-86E15ED17028}" type="datetimeFigureOut">
              <a:rPr lang="ru-RU" smtClean="0"/>
              <a:t>03.09.2018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D5F786-EC3B-40DB-8DCA-5C075C1FE8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714488"/>
            <a:ext cx="6172200" cy="18943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Моделирование как метод познания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Модель –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1571612"/>
            <a:ext cx="72866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овый объект, который отражает существенные с точки зрения цели моделирования признаки изучаемого предмета, процесса или явления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4000504"/>
            <a:ext cx="4782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Что такое моделирование?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4714884"/>
            <a:ext cx="4060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Цели моделирования?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Задание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1785918" y="1571612"/>
            <a:ext cx="55721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Какие признаки объекта «театр» будут существенными при создании его модели: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3357562"/>
            <a:ext cx="7500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 группа – с точки зрения строительной компании;</a:t>
            </a:r>
          </a:p>
          <a:p>
            <a:r>
              <a:rPr lang="ru-RU" sz="2800" dirty="0" smtClean="0"/>
              <a:t>2 группа – с точки зрения режиссёра;</a:t>
            </a:r>
          </a:p>
          <a:p>
            <a:r>
              <a:rPr lang="ru-RU" sz="2800" dirty="0" smtClean="0"/>
              <a:t>3 группа – с точки зрения зрителя.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1840240"/>
          <a:ext cx="6096000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7115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Обязательные</a:t>
                      </a:r>
                    </a:p>
                    <a:p>
                      <a:pPr algn="ctr"/>
                      <a:r>
                        <a:rPr lang="ru-RU" sz="2800" dirty="0" smtClean="0"/>
                        <a:t>признаки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Необязательные признаки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mywishlist.ru/pic/i/wish/orig/009/053/984.jpeg"/>
          <p:cNvPicPr>
            <a:picLocks noChangeAspect="1" noChangeArrowheads="1"/>
          </p:cNvPicPr>
          <p:nvPr/>
        </p:nvPicPr>
        <p:blipFill>
          <a:blip r:embed="rId2" cstate="print"/>
          <a:srcRect l="28000" r="28000"/>
          <a:stretch>
            <a:fillRect/>
          </a:stretch>
        </p:blipFill>
        <p:spPr bwMode="auto">
          <a:xfrm>
            <a:off x="3857620" y="2071678"/>
            <a:ext cx="1571636" cy="3571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Натурная (материальная) модель</a:t>
            </a:r>
            <a:endParaRPr lang="ru-RU" sz="4400" dirty="0"/>
          </a:p>
        </p:txBody>
      </p:sp>
      <p:pic>
        <p:nvPicPr>
          <p:cNvPr id="1026" name="Picture 2" descr="http://magspace.ru/uploads/2017/07/12/auto_16-24-54_1497958015170688235.jpg"/>
          <p:cNvPicPr>
            <a:picLocks noChangeAspect="1" noChangeArrowheads="1"/>
          </p:cNvPicPr>
          <p:nvPr/>
        </p:nvPicPr>
        <p:blipFill>
          <a:blip r:embed="rId3" cstate="print"/>
          <a:srcRect l="11139" r="14072"/>
          <a:stretch>
            <a:fillRect/>
          </a:stretch>
        </p:blipFill>
        <p:spPr bwMode="auto">
          <a:xfrm>
            <a:off x="428596" y="2571744"/>
            <a:ext cx="3357586" cy="2525281"/>
          </a:xfrm>
          <a:prstGeom prst="rect">
            <a:avLst/>
          </a:prstGeom>
          <a:noFill/>
        </p:spPr>
      </p:pic>
      <p:pic>
        <p:nvPicPr>
          <p:cNvPr id="1028" name="Picture 4" descr="http://erabiz.com/market/img/?s=1&amp;f=878&amp;i=4081566_5_2947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643182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Информационная модель</a:t>
            </a:r>
            <a:endParaRPr lang="ru-RU" sz="4400" dirty="0"/>
          </a:p>
        </p:txBody>
      </p:sp>
      <p:pic>
        <p:nvPicPr>
          <p:cNvPr id="19458" name="Picture 2" descr="https://doc4web.ru/uploads/files/70/70577/hello_html_1cd8d18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85926"/>
            <a:ext cx="3347941" cy="1428760"/>
          </a:xfrm>
          <a:prstGeom prst="rect">
            <a:avLst/>
          </a:prstGeom>
          <a:noFill/>
        </p:spPr>
      </p:pic>
      <p:pic>
        <p:nvPicPr>
          <p:cNvPr id="19460" name="Picture 4" descr="https://st03.kakprosto.ru/tumb/680/images/article/2011/9/25/1_5254fd1f32b135254fd1f32b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785926"/>
            <a:ext cx="3413463" cy="2534998"/>
          </a:xfrm>
          <a:prstGeom prst="rect">
            <a:avLst/>
          </a:prstGeom>
          <a:noFill/>
        </p:spPr>
      </p:pic>
      <p:pic>
        <p:nvPicPr>
          <p:cNvPr id="19462" name="Picture 6" descr="https://ru-static.z-dn.net/files/d20/c352ae22957bf0bdc0e7caf6b74c3de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00438"/>
            <a:ext cx="3204482" cy="2680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74676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Формализация – 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2500306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замена реального объекта его формальным описанием, т.е. его информационной моделью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95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Моделирование как метод познания</vt:lpstr>
      <vt:lpstr>Модель – </vt:lpstr>
      <vt:lpstr>Задание</vt:lpstr>
      <vt:lpstr>Слайд 4</vt:lpstr>
      <vt:lpstr>Натурная (материальная) модель</vt:lpstr>
      <vt:lpstr>Информационная модель</vt:lpstr>
      <vt:lpstr>Формализация – 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как метод познания</dc:title>
  <dc:creator>Анастасия</dc:creator>
  <cp:lastModifiedBy>Анастасия</cp:lastModifiedBy>
  <cp:revision>4</cp:revision>
  <dcterms:created xsi:type="dcterms:W3CDTF">2018-09-03T18:27:56Z</dcterms:created>
  <dcterms:modified xsi:type="dcterms:W3CDTF">2018-09-03T19:01:50Z</dcterms:modified>
</cp:coreProperties>
</file>