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82" r:id="rId4"/>
    <p:sldId id="272" r:id="rId5"/>
    <p:sldId id="281" r:id="rId6"/>
    <p:sldId id="288" r:id="rId7"/>
    <p:sldId id="286" r:id="rId8"/>
    <p:sldId id="274" r:id="rId9"/>
    <p:sldId id="278" r:id="rId10"/>
    <p:sldId id="283" r:id="rId11"/>
    <p:sldId id="277" r:id="rId12"/>
    <p:sldId id="284" r:id="rId13"/>
    <p:sldId id="276" r:id="rId14"/>
    <p:sldId id="285" r:id="rId15"/>
    <p:sldId id="310" r:id="rId16"/>
    <p:sldId id="289" r:id="rId17"/>
    <p:sldId id="290" r:id="rId18"/>
    <p:sldId id="321" r:id="rId19"/>
    <p:sldId id="304" r:id="rId20"/>
    <p:sldId id="317" r:id="rId21"/>
    <p:sldId id="303" r:id="rId22"/>
    <p:sldId id="318" r:id="rId23"/>
    <p:sldId id="308" r:id="rId24"/>
    <p:sldId id="307" r:id="rId25"/>
    <p:sldId id="315" r:id="rId26"/>
    <p:sldId id="316" r:id="rId27"/>
    <p:sldId id="32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522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559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выокая</c:v>
                </c:pt>
                <c:pt idx="1">
                  <c:v>средняя</c:v>
                </c:pt>
                <c:pt idx="2">
                  <c:v>низкая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русский яз.</c:v>
                </c:pt>
                <c:pt idx="1">
                  <c:v>математика</c:v>
                </c:pt>
                <c:pt idx="2">
                  <c:v>чтение</c:v>
                </c:pt>
                <c:pt idx="3">
                  <c:v>ок.мир</c:v>
                </c:pt>
                <c:pt idx="4">
                  <c:v>творческие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3.0000000000000002E-2</c:v>
                </c:pt>
                <c:pt idx="1">
                  <c:v>3.0000000000000002E-2</c:v>
                </c:pt>
                <c:pt idx="2">
                  <c:v>2.0000000000000011E-2</c:v>
                </c:pt>
                <c:pt idx="3">
                  <c:v>3.0000000000000002E-2</c:v>
                </c:pt>
                <c:pt idx="4">
                  <c:v>0.75000000000000044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класс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русский яз.</c:v>
                </c:pt>
                <c:pt idx="1">
                  <c:v>математика</c:v>
                </c:pt>
                <c:pt idx="2">
                  <c:v>чтение</c:v>
                </c:pt>
                <c:pt idx="3">
                  <c:v>ок.мир</c:v>
                </c:pt>
                <c:pt idx="4">
                  <c:v>творческие</c:v>
                </c:pt>
              </c:strCache>
            </c:strRef>
          </c:cat>
          <c:val>
            <c:numRef>
              <c:f>Лист1!$C$2:$C$6</c:f>
              <c:numCache>
                <c:formatCode>0%</c:formatCode>
                <c:ptCount val="5"/>
                <c:pt idx="0">
                  <c:v>0.5</c:v>
                </c:pt>
                <c:pt idx="1">
                  <c:v>0.71000000000000041</c:v>
                </c:pt>
                <c:pt idx="2">
                  <c:v>4.0000000000000022E-2</c:v>
                </c:pt>
                <c:pt idx="3">
                  <c:v>0.05</c:v>
                </c:pt>
                <c:pt idx="4">
                  <c:v>0.7000000000000004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класс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русский яз.</c:v>
                </c:pt>
                <c:pt idx="1">
                  <c:v>математика</c:v>
                </c:pt>
                <c:pt idx="2">
                  <c:v>чтение</c:v>
                </c:pt>
                <c:pt idx="3">
                  <c:v>ок.мир</c:v>
                </c:pt>
                <c:pt idx="4">
                  <c:v>творческие</c:v>
                </c:pt>
              </c:strCache>
            </c:strRef>
          </c:cat>
          <c:val>
            <c:numRef>
              <c:f>Лист1!$D$2:$D$6</c:f>
              <c:numCache>
                <c:formatCode>0%</c:formatCode>
                <c:ptCount val="5"/>
                <c:pt idx="0">
                  <c:v>0.5</c:v>
                </c:pt>
                <c:pt idx="1">
                  <c:v>0.72000000000000042</c:v>
                </c:pt>
                <c:pt idx="2">
                  <c:v>0.1800000000000001</c:v>
                </c:pt>
                <c:pt idx="3">
                  <c:v>0.45</c:v>
                </c:pt>
                <c:pt idx="4">
                  <c:v>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5513600"/>
        <c:axId val="115527680"/>
        <c:axId val="61107712"/>
      </c:bar3DChart>
      <c:catAx>
        <c:axId val="115513600"/>
        <c:scaling>
          <c:orientation val="minMax"/>
        </c:scaling>
        <c:delete val="0"/>
        <c:axPos val="b"/>
        <c:majorTickMark val="out"/>
        <c:minorTickMark val="none"/>
        <c:tickLblPos val="nextTo"/>
        <c:crossAx val="115527680"/>
        <c:crosses val="autoZero"/>
        <c:auto val="1"/>
        <c:lblAlgn val="ctr"/>
        <c:lblOffset val="100"/>
        <c:noMultiLvlLbl val="0"/>
      </c:catAx>
      <c:valAx>
        <c:axId val="1155276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5513600"/>
        <c:crosses val="autoZero"/>
        <c:crossBetween val="between"/>
      </c:valAx>
      <c:serAx>
        <c:axId val="61107712"/>
        <c:scaling>
          <c:orientation val="minMax"/>
        </c:scaling>
        <c:delete val="0"/>
        <c:axPos val="b"/>
        <c:majorTickMark val="out"/>
        <c:minorTickMark val="none"/>
        <c:tickLblPos val="nextTo"/>
        <c:crossAx val="115527680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художественные кружки </c:v>
                </c:pt>
                <c:pt idx="1">
                  <c:v>спортивные секции</c:v>
                </c:pt>
                <c:pt idx="2">
                  <c:v>танцевальные кружки</c:v>
                </c:pt>
                <c:pt idx="3">
                  <c:v>музыкальные кружки</c:v>
                </c:pt>
                <c:pt idx="4">
                  <c:v>театральные кружки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0.11</c:v>
                </c:pt>
                <c:pt idx="1">
                  <c:v>0.14000000000000001</c:v>
                </c:pt>
                <c:pt idx="2">
                  <c:v>0.2</c:v>
                </c:pt>
                <c:pt idx="3">
                  <c:v>0.36000000000000021</c:v>
                </c:pt>
                <c:pt idx="4">
                  <c:v>7.0000000000000021E-2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56454-B465-468C-AB1F-CD55DF1DCC79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4B627-8A58-4598-8538-347965E61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ga.ru/leto6x7/imagepages/image40.html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ga.ru/leto6x7/imagepages/image30.html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ga.ru/leto6x7/imagepages/image38.html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ga.ru/leto6x7/imagepages/image40.html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3sapoga.ru/uploads/posts/2010-02/1265807335_by-paul-nicklen.jpg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simde.com/resim/cizgi_film/cizgi_film_dunyasi_425139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Школьные фоны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17814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От творчества- к качеству</a:t>
            </a:r>
            <a:endParaRPr lang="ru-RU" sz="72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Из опыта работы классного руководителя 3-г класса МБОУ гимназия №2 Козловой О.М.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207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Сбор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Малые формы фольклора</a:t>
            </a:r>
          </a:p>
          <a:p>
            <a:r>
              <a:rPr lang="ru-RU" sz="2400" dirty="0" smtClean="0"/>
              <a:t>-пословицы и поговорки           изготовление плакатов</a:t>
            </a:r>
          </a:p>
          <a:p>
            <a:r>
              <a:rPr lang="ru-RU" sz="2400" dirty="0" smtClean="0"/>
              <a:t>-народные приметы погоды                альбом</a:t>
            </a:r>
          </a:p>
          <a:p>
            <a:r>
              <a:rPr lang="ru-RU" sz="2400" dirty="0" smtClean="0"/>
              <a:t>-древние и современные загадки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/>
              <a:t>к</a:t>
            </a:r>
            <a:r>
              <a:rPr lang="ru-RU" sz="2400" dirty="0" smtClean="0"/>
              <a:t>оллекция древних загадок     сочинение загадок</a:t>
            </a:r>
            <a:endParaRPr lang="ru-RU" sz="2400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4211960" y="2348880"/>
            <a:ext cx="474352" cy="196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860032" y="2780928"/>
            <a:ext cx="474352" cy="196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211960" y="350100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195736" y="3573016"/>
            <a:ext cx="1296144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4" name="Picture 2" descr="F:\к презентации\103CANON\IMG_26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-603448"/>
            <a:ext cx="5544616" cy="3696411"/>
          </a:xfrm>
          <a:prstGeom prst="rect">
            <a:avLst/>
          </a:prstGeom>
          <a:noFill/>
        </p:spPr>
      </p:pic>
      <p:pic>
        <p:nvPicPr>
          <p:cNvPr id="33795" name="Picture 3" descr="F:\к презентации\103CANON\IMG_26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521" y="1412776"/>
            <a:ext cx="4320479" cy="2880320"/>
          </a:xfrm>
          <a:prstGeom prst="rect">
            <a:avLst/>
          </a:prstGeom>
          <a:noFill/>
        </p:spPr>
      </p:pic>
      <p:pic>
        <p:nvPicPr>
          <p:cNvPr id="33797" name="Picture 5" descr="F:\к презентации\103CANON\IMG_269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3888432" cy="2592288"/>
          </a:xfrm>
          <a:prstGeom prst="rect">
            <a:avLst/>
          </a:prstGeom>
          <a:noFill/>
        </p:spPr>
      </p:pic>
      <p:pic>
        <p:nvPicPr>
          <p:cNvPr id="33798" name="Picture 6" descr="F:\к презентации\103CANON\IMG_269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077072"/>
            <a:ext cx="4464496" cy="2976331"/>
          </a:xfrm>
          <a:prstGeom prst="rect">
            <a:avLst/>
          </a:prstGeom>
          <a:noFill/>
        </p:spPr>
      </p:pic>
      <p:pic>
        <p:nvPicPr>
          <p:cNvPr id="33799" name="Picture 7" descr="F:\к презентации\103CANON\IMG_269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3816424" cy="2544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-сравнение древних загадок с современными</a:t>
            </a:r>
          </a:p>
          <a:p>
            <a:endParaRPr lang="ru-RU" sz="2800" dirty="0" smtClean="0"/>
          </a:p>
          <a:p>
            <a:r>
              <a:rPr lang="ru-RU" sz="2800" dirty="0" smtClean="0"/>
              <a:t>-русская волшебная сказка        книга сказок</a:t>
            </a:r>
          </a:p>
          <a:p>
            <a:endParaRPr lang="ru-RU" sz="2800" dirty="0" smtClean="0"/>
          </a:p>
          <a:p>
            <a:r>
              <a:rPr lang="ru-RU" sz="2800" dirty="0" smtClean="0"/>
              <a:t>-быт древней Руси         макет русской избы</a:t>
            </a:r>
          </a:p>
          <a:p>
            <a:endParaRPr lang="ru-RU" sz="2800" dirty="0"/>
          </a:p>
          <a:p>
            <a:r>
              <a:rPr lang="ru-RU" sz="2800" dirty="0" smtClean="0"/>
              <a:t>- глиняная народная игрушка</a:t>
            </a:r>
            <a:endParaRPr lang="ru-RU" sz="2800" dirty="0"/>
          </a:p>
        </p:txBody>
      </p:sp>
      <p:sp>
        <p:nvSpPr>
          <p:cNvPr id="5" name="Стрелка вправо 4"/>
          <p:cNvSpPr/>
          <p:nvPr/>
        </p:nvSpPr>
        <p:spPr>
          <a:xfrm flipV="1">
            <a:off x="5004048" y="2852936"/>
            <a:ext cx="47435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flipV="1">
            <a:off x="3779912" y="3933056"/>
            <a:ext cx="47435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9" name="Picture 3" descr="F:\к презентации\103CANON\IMG_26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80000">
            <a:off x="200327" y="1159548"/>
            <a:ext cx="4355976" cy="2903984"/>
          </a:xfrm>
          <a:prstGeom prst="rect">
            <a:avLst/>
          </a:prstGeom>
          <a:noFill/>
        </p:spPr>
      </p:pic>
      <p:pic>
        <p:nvPicPr>
          <p:cNvPr id="34820" name="Picture 4" descr="F:\к презентации\103CANON\IMG_26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645024"/>
            <a:ext cx="4140968" cy="2760645"/>
          </a:xfrm>
          <a:prstGeom prst="rect">
            <a:avLst/>
          </a:prstGeom>
          <a:noFill/>
        </p:spPr>
      </p:pic>
      <p:pic>
        <p:nvPicPr>
          <p:cNvPr id="34821" name="Picture 5" descr="F:\к презентации\103CANON\IMG_266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0000">
            <a:off x="5027633" y="801450"/>
            <a:ext cx="4104456" cy="2736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 descr="F:\к презентации\103CANON\IMG_26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3600400" cy="2400267"/>
          </a:xfrm>
          <a:prstGeom prst="rect">
            <a:avLst/>
          </a:prstGeom>
          <a:noFill/>
        </p:spPr>
      </p:pic>
      <p:pic>
        <p:nvPicPr>
          <p:cNvPr id="35843" name="Picture 3" descr="F:\к презентации\103CANON\IMG_267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5112568" cy="3408379"/>
          </a:xfrm>
          <a:prstGeom prst="rect">
            <a:avLst/>
          </a:prstGeom>
          <a:noFill/>
        </p:spPr>
      </p:pic>
      <p:pic>
        <p:nvPicPr>
          <p:cNvPr id="35845" name="Picture 5" descr="F:\к презентации\103CANON\IMG_267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-315416"/>
            <a:ext cx="4608512" cy="3072341"/>
          </a:xfrm>
          <a:prstGeom prst="rect">
            <a:avLst/>
          </a:prstGeom>
          <a:noFill/>
        </p:spPr>
      </p:pic>
      <p:pic>
        <p:nvPicPr>
          <p:cNvPr id="35846" name="Picture 6" descr="F:\к презентации\103CANON\IMG_268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852936"/>
            <a:ext cx="3600400" cy="2400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5" descr="TroickieGulani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72684"/>
            <a:ext cx="7704856" cy="513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www.domfront.ru/wp-content/uploads/2010/10/izbast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8316416" cy="6250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" descr="обои для рабочего стола: Чаепитие с самовар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8244408" cy="6183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Летние травы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4664"/>
            <a:ext cx="8092008" cy="6069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Утро на Волге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9" y="324338"/>
            <a:ext cx="8002090" cy="63265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0-tub-ru.yandex.net/i?id=173232552-48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629126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Это мы</a:t>
            </a:r>
            <a:endParaRPr lang="ru-RU" sz="5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691680" y="6053138"/>
            <a:ext cx="5486400" cy="8048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7651" name="Picture 3" descr="C:\Documents and Settings\Admin\Рабочий стол\Новая папка (3)\IMG_454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60000">
            <a:off x="0" y="332656"/>
            <a:ext cx="4968677" cy="2898318"/>
          </a:xfrm>
          <a:prstGeom prst="rect">
            <a:avLst/>
          </a:prstGeom>
          <a:noFill/>
        </p:spPr>
      </p:pic>
      <p:pic>
        <p:nvPicPr>
          <p:cNvPr id="27653" name="Picture 5" descr="C:\Documents and Settings\Admin\Рабочий стол\Новая папка (3)\IMG_30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62048" y="-8812360"/>
            <a:ext cx="6480000" cy="4320000"/>
          </a:xfrm>
          <a:prstGeom prst="rect">
            <a:avLst/>
          </a:prstGeom>
          <a:noFill/>
        </p:spPr>
      </p:pic>
      <p:pic>
        <p:nvPicPr>
          <p:cNvPr id="27654" name="Picture 6" descr="C:\Documents and Settings\Admin\Рабочий стол\Новая папка (3)\IMG_30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73400" y="-10134600"/>
            <a:ext cx="6480000" cy="4320000"/>
          </a:xfrm>
          <a:prstGeom prst="rect">
            <a:avLst/>
          </a:prstGeom>
          <a:noFill/>
        </p:spPr>
      </p:pic>
      <p:pic>
        <p:nvPicPr>
          <p:cNvPr id="27655" name="Picture 7" descr="C:\Documents and Settings\Admin\Рабочий стол\Новая папка (3)\IMG_30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0000">
            <a:off x="4864596" y="0"/>
            <a:ext cx="4279404" cy="2852936"/>
          </a:xfrm>
          <a:prstGeom prst="rect">
            <a:avLst/>
          </a:prstGeom>
          <a:noFill/>
        </p:spPr>
      </p:pic>
      <p:pic>
        <p:nvPicPr>
          <p:cNvPr id="27656" name="Picture 8" descr="C:\Documents and Settings\Admin\Рабочий стол\Новая папка (3)\IMG_521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780928"/>
            <a:ext cx="4392488" cy="329425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78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3010" name="Picture 2" descr="rainb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70" y="476672"/>
            <a:ext cx="8816330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Берёзовый лес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32656"/>
            <a:ext cx="7632848" cy="611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4034" name="Picture 2" descr="krasivaya-raduga-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241" y="548680"/>
            <a:ext cx="8495223" cy="5686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www.fototerra.ru/image.html?id=74671&amp;size=medi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64555" cy="7173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Летние травы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04664"/>
            <a:ext cx="8092008" cy="6069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фотографии радуги (54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7583"/>
            <a:ext cx="9181619" cy="6895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Красивые фотографии радуги (9 фото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-90009"/>
            <a:ext cx="9264010" cy="6948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986" name="Picture 2" descr="Картинка 10 из 16190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704856" cy="6163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0-tub-ru.yandex.net/i?id=315207736-1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3069977" cy="1966540"/>
          </a:xfrm>
        </p:spPr>
        <p:txBody>
          <a:bodyPr>
            <a:noAutofit/>
          </a:bodyPr>
          <a:lstStyle/>
          <a:p>
            <a:r>
              <a:rPr lang="ru-RU" sz="3600" dirty="0" smtClean="0"/>
              <a:t>Мотивация детей к обучению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611560" y="2420888"/>
            <a:ext cx="2853953" cy="3705275"/>
          </a:xfrm>
        </p:spPr>
        <p:txBody>
          <a:bodyPr>
            <a:noAutofit/>
          </a:bodyPr>
          <a:lstStyle/>
          <a:p>
            <a:r>
              <a:rPr lang="ru-RU" sz="2800" dirty="0" smtClean="0"/>
              <a:t> Результаты психологического исследования в сентябре 2009 г ( 1 класс)</a:t>
            </a:r>
            <a:endParaRPr lang="ru-RU" sz="2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853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Tm="140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0-tub-ru.yandex.net/i?id=315207736-1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Л</a:t>
            </a:r>
            <a:r>
              <a:rPr lang="ru-RU" sz="3600" dirty="0" smtClean="0"/>
              <a:t>юбимые предметы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Выбор детей в середине каждого учебного года</a:t>
            </a:r>
            <a:endParaRPr lang="ru-RU" sz="3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853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0-tub-ru.yandex.net/i?id=315207736-15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980728"/>
            <a:ext cx="3008313" cy="1162050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Занятость детей в системе дополнительного образования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95536" y="2420888"/>
            <a:ext cx="3008313" cy="469106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491880" y="1772816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03448"/>
            <a:ext cx="9252520" cy="8010128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prstTxWarp prst="textCanDown">
              <a:avLst/>
            </a:prstTxWarp>
            <a:noAutofit/>
          </a:bodyPr>
          <a:lstStyle/>
          <a:p>
            <a:r>
              <a:rPr lang="ru-RU" sz="7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Деревенские посиделки</a:t>
            </a:r>
            <a:endParaRPr lang="ru-RU" sz="7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Проект «Устное народное творчество»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F:\к презентации\посиделки\IMG_04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00000">
            <a:off x="623616" y="131005"/>
            <a:ext cx="3096344" cy="2064229"/>
          </a:xfrm>
          <a:prstGeom prst="rect">
            <a:avLst/>
          </a:prstGeom>
          <a:noFill/>
        </p:spPr>
      </p:pic>
      <p:pic>
        <p:nvPicPr>
          <p:cNvPr id="1027" name="Picture 3" descr="F:\к презентации\посиделки\IMG_0453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0000">
            <a:off x="5163373" y="-56371"/>
            <a:ext cx="3168352" cy="2112235"/>
          </a:xfrm>
          <a:prstGeom prst="rect">
            <a:avLst/>
          </a:prstGeom>
          <a:noFill/>
        </p:spPr>
      </p:pic>
      <p:pic>
        <p:nvPicPr>
          <p:cNvPr id="1028" name="Picture 4" descr="F:\к презентации\посиделки\IMG_045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60000">
            <a:off x="224148" y="4751222"/>
            <a:ext cx="3091272" cy="2060848"/>
          </a:xfrm>
          <a:prstGeom prst="rect">
            <a:avLst/>
          </a:prstGeom>
          <a:noFill/>
        </p:spPr>
      </p:pic>
      <p:pic>
        <p:nvPicPr>
          <p:cNvPr id="1029" name="Picture 5" descr="F:\к презентации\посиделки\IMG_047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00000">
            <a:off x="6017958" y="4815332"/>
            <a:ext cx="3203848" cy="2135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r>
              <a:rPr lang="ru-RU" dirty="0" smtClean="0"/>
              <a:t> изучение культуры России, воспитание патриотизма, любви к Родине; развитие творческих способностей и одаренности детей, умения работать в коллективе, чувства ответственности за общее </a:t>
            </a:r>
            <a:r>
              <a:rPr lang="ru-RU" dirty="0" err="1" smtClean="0"/>
              <a:t>дело;развивать</a:t>
            </a:r>
            <a:r>
              <a:rPr lang="ru-RU" dirty="0" smtClean="0"/>
              <a:t> умения отбирать нужную информацию, анализировать и обобщать, планировать свою работу и следовать плану.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Изучение данной темы на уроках русского языка, литературного чтения, окружающего мира, музыки технологии , ритмики.</a:t>
            </a:r>
          </a:p>
          <a:p>
            <a:r>
              <a:rPr lang="ru-RU" dirty="0" smtClean="0"/>
              <a:t>Экскурсия в музей сказок «Жили-были»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im8-tub-ru.yandex.net/i?id=227656371-03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C:\Documents and Settings\Admin\Мои документы\все фото\P10103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60648"/>
            <a:ext cx="4752528" cy="3446404"/>
          </a:xfrm>
          <a:prstGeom prst="rect">
            <a:avLst/>
          </a:prstGeom>
          <a:noFill/>
        </p:spPr>
      </p:pic>
      <p:pic>
        <p:nvPicPr>
          <p:cNvPr id="32771" name="Picture 3" descr="C:\Documents and Settings\Admin\Мои документы\все фото\P10103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4392488" cy="3363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7|2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186</Words>
  <Application>Microsoft Office PowerPoint</Application>
  <PresentationFormat>Экран (4:3)</PresentationFormat>
  <Paragraphs>31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От творчества- к качеству</vt:lpstr>
      <vt:lpstr>Это мы</vt:lpstr>
      <vt:lpstr>Мотивация детей к обучению</vt:lpstr>
      <vt:lpstr>Любимые предметы</vt:lpstr>
      <vt:lpstr>Занятость детей в системе дополнительного образования</vt:lpstr>
      <vt:lpstr>Деревенские посиделки</vt:lpstr>
      <vt:lpstr>Цели работы:</vt:lpstr>
      <vt:lpstr>Этапы работы</vt:lpstr>
      <vt:lpstr>Презентация PowerPoint</vt:lpstr>
      <vt:lpstr>Сбор информации</vt:lpstr>
      <vt:lpstr>Презентация PowerPoint</vt:lpstr>
      <vt:lpstr>Исследования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38</cp:revision>
  <dcterms:created xsi:type="dcterms:W3CDTF">2012-01-29T16:56:07Z</dcterms:created>
  <dcterms:modified xsi:type="dcterms:W3CDTF">2018-12-15T12:43:02Z</dcterms:modified>
</cp:coreProperties>
</file>