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D4E4528-E0BE-4FF8-B046-1306BD72AA18}" type="datetimeFigureOut">
              <a:rPr lang="ru-RU" smtClean="0"/>
              <a:pPr/>
              <a:t>19.12.2018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2C44F0-29BE-409F-B444-92CB30F0A56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4853411"/>
            <a:ext cx="6696744" cy="1671933"/>
          </a:xfrm>
        </p:spPr>
        <p:txBody>
          <a:bodyPr>
            <a:normAutofit fontScale="90000"/>
          </a:bodyPr>
          <a:lstStyle/>
          <a:p>
            <a:pPr marL="27432" lvl="0" algn="r">
              <a:spcBef>
                <a:spcPts val="600"/>
              </a:spcBef>
            </a:pPr>
            <a:r>
              <a:rPr lang="ru-RU" sz="1800" cap="none" dirty="0" smtClean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</a:t>
            </a:r>
            <a:r>
              <a:rPr lang="ru-RU" sz="1800" cap="none" dirty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Структурное подразделение д/с </a:t>
            </a:r>
            <a:r>
              <a:rPr lang="ru-RU" sz="1800" cap="none" dirty="0" smtClean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п. Катунино</a:t>
            </a:r>
            <a:r>
              <a:rPr lang="ru-RU" sz="1800" cap="none" dirty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cap="none" dirty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cap="none" dirty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</a:t>
            </a:r>
            <a:r>
              <a:rPr lang="ru-RU" sz="1800" cap="none" dirty="0" smtClean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Воспитатели: </a:t>
            </a:r>
            <a:r>
              <a:rPr lang="ru-RU" sz="1800" cap="none" dirty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Полубинская </a:t>
            </a:r>
            <a:r>
              <a:rPr lang="ru-RU" sz="1800" cap="none" dirty="0" smtClean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М.В.                                                               Чуркина Л.Н</a:t>
            </a:r>
            <a:br>
              <a:rPr lang="ru-RU" sz="1800" cap="none" dirty="0" smtClean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cap="none" dirty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cap="none" dirty="0" smtClean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               </a:t>
            </a:r>
            <a:br>
              <a:rPr lang="ru-RU" sz="1800" cap="none" dirty="0" smtClean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cap="none" dirty="0" smtClean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cap="none" dirty="0" smtClean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cap="none" dirty="0" smtClean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2018г</a:t>
            </a:r>
            <a:r>
              <a:rPr lang="ru-RU" sz="1800" cap="none" dirty="0">
                <a:solidFill>
                  <a:srgbClr val="4F271C">
                    <a:shade val="30000"/>
                    <a:satMod val="150000"/>
                  </a:srgb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88640"/>
            <a:ext cx="8458200" cy="259228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МБОУ «Катунинская СШ»</a:t>
            </a:r>
          </a:p>
          <a:p>
            <a:pPr algn="ctr"/>
            <a:endParaRPr lang="ru-RU" sz="21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Проект в средней группе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«Мои домашние питомцы»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книжный уголок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ZuxrLoHKViU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0298" y="965974"/>
            <a:ext cx="4286280" cy="5715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Фотовыставка «Мои домашние питомцы»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G2_AzJb2iy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339414"/>
            <a:ext cx="7143800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MlIgv8nPH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3214686"/>
            <a:ext cx="2732486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R72C9QLKw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952723"/>
            <a:ext cx="2928958" cy="3905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итоговое развлечение с участием родителей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«Погостим у бабушки»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UQwkr5vfIuU.jpg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1142984"/>
            <a:ext cx="3929089" cy="2946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GViY5FBVoc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514" y="2928934"/>
            <a:ext cx="2732486" cy="3929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140968"/>
            <a:ext cx="8686800" cy="8382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75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686800" cy="1675656"/>
          </a:xfrm>
        </p:spPr>
        <p:txBody>
          <a:bodyPr/>
          <a:lstStyle/>
          <a:p>
            <a:r>
              <a:rPr lang="ru-RU" dirty="0" smtClean="0"/>
              <a:t>Мы в ответе за тех, кого приручили»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А.Экзюпири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686800" cy="83820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Цель: Формировать познавательный интерес и гуманное отношение к домашним животным.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Расширять представления о домашних питомцах, условиях их содержания и ухода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Развивать коммуникативные навыки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Развивать познавательный интерес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Воспитывать гуманное отношение к животным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Проблемные вопросы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Какие животные называются домашними?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Какие животные живут у нас дома?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Чем кормят животных?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4.Как за ними нужно ухаживать?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5.Почему одних животных можно содержать дома, а других нет?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План реализации проекта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Подготовительный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2928934"/>
            <a:ext cx="285752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Уточнение темы, целей и  задач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071802" y="3143248"/>
            <a:ext cx="285752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Подбор наглядных и дидактических пособий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286480" y="2857496"/>
            <a:ext cx="285752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Беседа по теме на родительском собрании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57224" y="4929198"/>
            <a:ext cx="285752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Информация на сайт в контакте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643570" y="4929198"/>
            <a:ext cx="285752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Индивидуальные беседы с родителями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428728" y="2071678"/>
            <a:ext cx="128588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1857356" y="3000372"/>
            <a:ext cx="250033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5" idx="0"/>
          </p:cNvCxnSpPr>
          <p:nvPr/>
        </p:nvCxnSpPr>
        <p:spPr>
          <a:xfrm rot="16200000" flipH="1">
            <a:off x="4036215" y="2678901"/>
            <a:ext cx="85725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4822033" y="3107529"/>
            <a:ext cx="271464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429388" y="2143116"/>
            <a:ext cx="114300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686800" cy="4525963"/>
          </a:xfrm>
        </p:spPr>
        <p:txBody>
          <a:bodyPr/>
          <a:lstStyle/>
          <a:p>
            <a:r>
              <a:rPr lang="ru-RU" dirty="0" smtClean="0"/>
              <a:t>          </a:t>
            </a:r>
            <a:r>
              <a:rPr lang="ru-RU" dirty="0" err="1" smtClean="0"/>
              <a:t>Нод</a:t>
            </a:r>
            <a:r>
              <a:rPr lang="ru-RU" dirty="0" smtClean="0"/>
              <a:t> по теме «Домашние животные»</a:t>
            </a:r>
          </a:p>
          <a:p>
            <a:endParaRPr lang="ru-RU" dirty="0"/>
          </a:p>
        </p:txBody>
      </p:sp>
      <p:pic>
        <p:nvPicPr>
          <p:cNvPr id="4" name="Рисунок 3" descr="oRhCObVbV7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500174"/>
            <a:ext cx="371477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AowcMAJmw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4000504"/>
            <a:ext cx="2143122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qZkISqx6zj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4024317"/>
            <a:ext cx="2071684" cy="2833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yrTXMFs5vzE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1500174"/>
            <a:ext cx="3714776" cy="2786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4EvOLNCxB8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280" y="4071942"/>
            <a:ext cx="2089544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Дидактические игры, рассматривание иллюстраций, чтение книг, разучивание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стихов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_0gETBCTaE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4492627"/>
            <a:ext cx="3153831" cy="2365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JouQth3HSS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18" y="4190982"/>
            <a:ext cx="2000264" cy="2667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ebR0uUsMA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1428736"/>
            <a:ext cx="2553891" cy="3405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Sk5ZK9VYpM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093" y="1357298"/>
            <a:ext cx="2678907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Y2kke8gTgjw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57298"/>
            <a:ext cx="2625329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005" y="3838583"/>
            <a:ext cx="2283718" cy="3044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Конструирование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697" y="1156881"/>
            <a:ext cx="2477660" cy="3303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185373"/>
            <a:ext cx="2520280" cy="3360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838583"/>
            <a:ext cx="2395626" cy="3194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68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«Идет коза по лесу» «Кот и мыши» и др.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9iMu7rtrknA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595423"/>
            <a:ext cx="3571900" cy="4762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r0_quuiZc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1619237"/>
            <a:ext cx="3571882" cy="4762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174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                                    Структурное подразделение д/с п. Катунино                                        Воспитатели: Полубинская М.В.                                                               Чуркина Л.Н                     2018г.</vt:lpstr>
      <vt:lpstr>Мы в ответе за тех, кого приручили»</vt:lpstr>
      <vt:lpstr> Цель: Формировать познавательный интерес и гуманное отношение к домашним животным. </vt:lpstr>
      <vt:lpstr>Проблемные вопросы</vt:lpstr>
      <vt:lpstr>План реализации проекта</vt:lpstr>
      <vt:lpstr>Основной этап</vt:lpstr>
      <vt:lpstr>Дидактические игры, рассматривание иллюстраций, чтение книг, разучивание потешек и стихов</vt:lpstr>
      <vt:lpstr>Конструирование </vt:lpstr>
      <vt:lpstr>Подвижные игры «Идет коза по лесу» «Кот и мыши» и др.</vt:lpstr>
      <vt:lpstr> книжный уголок</vt:lpstr>
      <vt:lpstr>Заключительный этап Фотовыставка «Мои домашние питомцы»</vt:lpstr>
      <vt:lpstr> итоговое развлечение с участием родителей  «Погостим у бабушки»</vt:lpstr>
      <vt:lpstr>Спасибо за внимание!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Березка</dc:creator>
  <cp:lastModifiedBy>Мария Полубинская</cp:lastModifiedBy>
  <cp:revision>26</cp:revision>
  <dcterms:created xsi:type="dcterms:W3CDTF">2018-11-26T10:12:27Z</dcterms:created>
  <dcterms:modified xsi:type="dcterms:W3CDTF">2018-12-19T19:46:59Z</dcterms:modified>
</cp:coreProperties>
</file>