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  <p:sldId id="278" r:id="rId18"/>
    <p:sldId id="27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5;&#1088;&#1086;&#1077;&#1082;&#1090;%20&#1025;&#1083;&#1086;&#1095;&#1082;&#1072;%20&#1076;.&#1089;%20&#8470;6\&#1105;&#1083;&#1086;&#1095;&#1082;&#1080;%20&#1089;&#1088;.&#1075;&#1088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071942"/>
            <a:ext cx="5514988" cy="78581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857364"/>
            <a:ext cx="7229468" cy="2311385"/>
          </a:xfrm>
        </p:spPr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pic>
        <p:nvPicPr>
          <p:cNvPr id="4" name="Picture 2" descr="C:\Users\Олег\Downloads\zimnii-fon-dlya-prezentacii-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14480" y="1428736"/>
            <a:ext cx="6000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alt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детский сад № 6 «Светлячок»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3000372"/>
            <a:ext cx="55721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Информационно-творческий проект </a:t>
            </a:r>
          </a:p>
          <a:p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«Ёлочка-ёлочка, зелёная иголочка!»</a:t>
            </a:r>
            <a:endParaRPr lang="ru-RU" sz="2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407194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Проект составила:</a:t>
            </a:r>
          </a:p>
          <a:p>
            <a:pPr algn="ctr"/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Аксенова О.А,     </a:t>
            </a:r>
          </a:p>
          <a:p>
            <a:pPr algn="ctr"/>
            <a:r>
              <a:rPr lang="ru-RU" alt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воспитатель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521495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г.Ярцево</a:t>
            </a:r>
          </a:p>
          <a:p>
            <a:pPr algn="ctr"/>
            <a:r>
              <a:rPr lang="ru-RU" alt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201</a:t>
            </a:r>
            <a:r>
              <a:rPr lang="en-US" alt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alt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alt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9" name="ёлочки ср.гр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858148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ег\Desktop\zimnii-fon-dlya-prezentacii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85918" y="2000240"/>
          <a:ext cx="6619899" cy="30784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2612"/>
                <a:gridCol w="1053405"/>
                <a:gridCol w="1346017"/>
                <a:gridCol w="1911734"/>
                <a:gridCol w="1014390"/>
                <a:gridCol w="1001741"/>
              </a:tblGrid>
              <a:tr h="2507930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Продуктивная деятельность. Рисование, аппликация – с использованием нетрадиционной</a:t>
                      </a:r>
                      <a:r>
                        <a:rPr lang="ru-RU" sz="1400" b="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техники исполнения</a:t>
                      </a:r>
                      <a:endParaRPr lang="ru-RU" sz="14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Изготовление экспонатов: «Ёлочка- ёлочка, зелёная иголочка», снеговики и др.</a:t>
                      </a:r>
                      <a:endParaRPr lang="ru-RU" sz="14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Развивать творческие способности в создании продуктов деятельности</a:t>
                      </a:r>
                      <a:endParaRPr lang="ru-RU" sz="14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Воспита-тель</a:t>
                      </a:r>
                    </a:p>
                    <a:p>
                      <a:endParaRPr lang="ru-RU" sz="1400" b="0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</a:p>
                    <a:p>
                      <a:endParaRPr lang="ru-RU" sz="14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Дети, используя различный материал, создали экспонаты для оформления выставки.</a:t>
                      </a:r>
                      <a:endParaRPr lang="ru-RU" sz="14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ег\Desktop\zimnii-fon-dlya-prezentacii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00166" y="1357298"/>
          <a:ext cx="7215238" cy="4236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5453"/>
                <a:gridCol w="1440552"/>
                <a:gridCol w="1941614"/>
                <a:gridCol w="1202540"/>
                <a:gridCol w="1240136"/>
                <a:gridCol w="1164943"/>
              </a:tblGrid>
              <a:tr h="300006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Консультация, раздаточный</a:t>
                      </a:r>
                      <a:r>
                        <a:rPr lang="ru-RU" sz="1400" b="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материал</a:t>
                      </a:r>
                      <a:endParaRPr lang="ru-RU" sz="14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«Ёлочка-ёлочка, зелёная иголочка»,</a:t>
                      </a:r>
                    </a:p>
                    <a:p>
                      <a:endParaRPr lang="ru-RU" sz="1400" b="0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!Скоро-скоро придёт Новый год!»</a:t>
                      </a:r>
                      <a:endParaRPr lang="ru-RU" sz="14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Предоставить возможность большему количеству родителей принять участие</a:t>
                      </a:r>
                      <a:r>
                        <a:rPr lang="ru-RU" sz="1400" b="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выставке</a:t>
                      </a:r>
                      <a:endParaRPr lang="ru-RU" sz="14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</a:p>
                    <a:p>
                      <a:endParaRPr lang="ru-RU" sz="1400" b="0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  <a:endParaRPr lang="ru-RU" sz="14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Дети совместно с родителями изучают предложенный материал, используют его в процессе продуктивной деятельности</a:t>
                      </a:r>
                      <a:endParaRPr lang="ru-RU" sz="14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5711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Информацион</a:t>
                      </a:r>
                    </a:p>
                    <a:p>
                      <a:r>
                        <a:rPr lang="ru-RU" sz="1400" dirty="0" err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ный</a:t>
                      </a:r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стенд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«Что за чудо эта ёлка!», 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«Здравствуй Новый год!»</a:t>
                      </a:r>
                    </a:p>
                    <a:p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Расширить знания родителей по</a:t>
                      </a:r>
                      <a:r>
                        <a:rPr lang="ru-RU" sz="14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теме проекта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</a:p>
                    <a:p>
                      <a:endParaRPr lang="ru-RU" sz="1400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Родители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Родители</a:t>
                      </a:r>
                      <a:r>
                        <a:rPr lang="ru-RU" sz="14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изучают предложенный материал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ег\Desktop\zimnii-fon-dlya-prezentacii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71670" y="1500174"/>
            <a:ext cx="2331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1714488"/>
            <a:ext cx="4590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Срок проведения: 3 неделя проектирования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14480" y="2357430"/>
          <a:ext cx="6834214" cy="29565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32197"/>
                <a:gridCol w="1423805"/>
                <a:gridCol w="2017056"/>
                <a:gridCol w="3061156"/>
              </a:tblGrid>
              <a:tr h="288064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Мероприятия</a:t>
                      </a:r>
                      <a:endParaRPr lang="ru-RU" sz="1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Ответственные</a:t>
                      </a:r>
                      <a:endParaRPr lang="ru-RU" sz="1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Ожидаемый результат</a:t>
                      </a:r>
                      <a:endParaRPr lang="ru-RU" sz="1600" b="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338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Оформление выставки «Сказочный лес»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Родители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Презентация результатов работы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338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Оформление выставки</a:t>
                      </a:r>
                      <a:r>
                        <a:rPr lang="ru-RU" sz="14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«Новогоднее окно»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Дети принимают активное участие</a:t>
                      </a:r>
                      <a:r>
                        <a:rPr lang="ru-RU" sz="14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беседе по материалам выставки, участвуют в сюжетных играх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02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Оформление портфолио проекта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Фотоальбом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ег\Desktop\zimnii-fon-dlya-prezentacii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3108" y="150017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Итоги проекта: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2071678"/>
            <a:ext cx="635798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Созданы условия и предпосылки для развития творческой деятельности и творческой самореализации, экспериментирования с техниками, изобразительными материалами, цветом;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Проявляют творческую активность при создании изобразительных работ, испытывают положительные эмоциональные чувства от деятельности и полученного результата;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Заинтересованность родителей в развитии творческих способностей детей и создании совместных работ;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Выставка детских и совместных работ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лег\Desktop\zimnii-fon-dlya-prezentacii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Содержимое 9" descr="P71213-1128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857232"/>
            <a:ext cx="3524514" cy="2643206"/>
          </a:xfrm>
          <a:prstGeom prst="rect">
            <a:avLst/>
          </a:prstGeom>
        </p:spPr>
      </p:pic>
      <p:pic>
        <p:nvPicPr>
          <p:cNvPr id="4" name="Рисунок 3" descr="P71213-1129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3504" y="857232"/>
            <a:ext cx="3524275" cy="2643206"/>
          </a:xfrm>
          <a:prstGeom prst="rect">
            <a:avLst/>
          </a:prstGeom>
        </p:spPr>
      </p:pic>
      <p:pic>
        <p:nvPicPr>
          <p:cNvPr id="5" name="Рисунок 4" descr="P71213-11283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1538" y="3500438"/>
            <a:ext cx="3143272" cy="2357454"/>
          </a:xfrm>
          <a:prstGeom prst="rect">
            <a:avLst/>
          </a:prstGeom>
        </p:spPr>
      </p:pic>
      <p:pic>
        <p:nvPicPr>
          <p:cNvPr id="7" name="Рисунок 6" descr="P71222-113220.jpg"/>
          <p:cNvPicPr>
            <a:picLocks noChangeAspect="1"/>
          </p:cNvPicPr>
          <p:nvPr/>
        </p:nvPicPr>
        <p:blipFill>
          <a:blip r:embed="rId6" cstate="print"/>
          <a:srcRect t="5767" b="19606"/>
          <a:stretch>
            <a:fillRect/>
          </a:stretch>
        </p:blipFill>
        <p:spPr>
          <a:xfrm>
            <a:off x="6357950" y="3571876"/>
            <a:ext cx="2339577" cy="23279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B h="0"/>
          </a:sp3d>
        </p:spPr>
      </p:pic>
      <p:pic>
        <p:nvPicPr>
          <p:cNvPr id="8" name="Рисунок 7" descr="P71222-15514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43306" y="3286124"/>
            <a:ext cx="2928926" cy="219669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Олег\Desktop\zimnii-fon-dlya-prezentacii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Содержимое 3" descr="P71222-1503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1000108"/>
            <a:ext cx="2772137" cy="2168509"/>
          </a:xfrm>
          <a:prstGeom prst="rect">
            <a:avLst/>
          </a:prstGeom>
        </p:spPr>
      </p:pic>
      <p:pic>
        <p:nvPicPr>
          <p:cNvPr id="4" name="Рисунок 3" descr="P71222-1502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0694" y="642918"/>
            <a:ext cx="2000246" cy="2666995"/>
          </a:xfrm>
          <a:prstGeom prst="rect">
            <a:avLst/>
          </a:prstGeom>
        </p:spPr>
      </p:pic>
      <p:pic>
        <p:nvPicPr>
          <p:cNvPr id="5" name="Рисунок 4" descr="P71222-15034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4876" y="3357562"/>
            <a:ext cx="3786214" cy="2839661"/>
          </a:xfrm>
          <a:prstGeom prst="rect">
            <a:avLst/>
          </a:prstGeom>
        </p:spPr>
      </p:pic>
      <p:pic>
        <p:nvPicPr>
          <p:cNvPr id="6" name="Рисунок 5" descr="P71222-15021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57290" y="3500438"/>
            <a:ext cx="3071802" cy="2303852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Олег\Desktop\zimnii-fon-dlya-prezentacii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71604" y="1500174"/>
            <a:ext cx="70723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Новогодняя ёлка – главный символ Нового года!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2428868"/>
            <a:ext cx="37862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вот традицию украшать ёлку русские позаимствовали у французов.  Французы украшали свои ели яблоками,  печеньем бумажными цветами. Такая традиция быстро прижилась и в России.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7.jpg"/>
          <p:cNvPicPr>
            <a:picLocks noChangeAspect="1"/>
          </p:cNvPicPr>
          <p:nvPr/>
        </p:nvPicPr>
        <p:blipFill>
          <a:blip r:embed="rId3" cstate="print"/>
          <a:srcRect l="8661" t="25722" r="57480" b="4724"/>
          <a:stretch>
            <a:fillRect/>
          </a:stretch>
        </p:blipFill>
        <p:spPr>
          <a:xfrm>
            <a:off x="5786446" y="2000240"/>
            <a:ext cx="2539824" cy="3801189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Олег\Desktop\zimnii-fon-dlya-prezentacii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0232" y="1357298"/>
            <a:ext cx="6000792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Список использованных источников:</a:t>
            </a:r>
          </a:p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/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Азбука природы. М. Издательский дом «Ридерс Дайджест», 1997</a:t>
            </a:r>
          </a:p>
          <a:p>
            <a:pPr lvl="0"/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Большая энциклопедия природы. Жизнь растений. Деревья и кустарники. Т.7. М: ООО «Мир книги», 2004</a:t>
            </a:r>
          </a:p>
          <a:p>
            <a:pPr lvl="0"/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Дмитриев Ю. Большая книга леса. М.: «Детская литература», 1994</a:t>
            </a:r>
          </a:p>
          <a:p>
            <a:pPr lvl="0"/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Край родной. Азбука краеведения/автор-составитель О.Н. Гаврилова. – Екатеринбург: ООО «СВ-96», 2001</a:t>
            </a:r>
          </a:p>
          <a:p>
            <a:pPr lvl="0"/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Я познаю мир. Детская энциклопедия Растения. М.: ТКО «АСТ» 1997.</a:t>
            </a:r>
          </a:p>
          <a:p>
            <a:pPr lvl="0"/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Экология леса. Хрестоматия: учебно-методическое пособие/ Н.А. Иванова, Т.В.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Сторчак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Г.Н. Гребенюк; Под общ. Ред. Н.А. Ивановой. – Ханты –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Мансийск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Полинрафист</a:t>
            </a: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2006.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Олег\Desktop\zimnii-fon-dlya-prezentacii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Олег\Documents\a324e148c8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866775"/>
            <a:ext cx="7858180" cy="534830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Олег\Downloads\zimnii-fon-dlya-prezentacii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1571612"/>
            <a:ext cx="60722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Дата проведения проекта: 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01.12.201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28.12.201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г.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2357430"/>
            <a:ext cx="592933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воспитатель, дети, родители, музыкальный руководитель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времени  проведения: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краткосрочный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характеру контактов: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ребёнок и семья, в рамках ДОУ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 представления проекта: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Осуществление проекта: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детьми – в специально организованной деятельности;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совместной деятельности педагога и детей;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совместной деятельности родителей и детей.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ег\Desktop\zimnii-fon-dlya-prezentacii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28992" y="1571612"/>
            <a:ext cx="27288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2285992"/>
            <a:ext cx="60007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нашего проекта заключается в том, что от предновогодних вырубок ежегодно страдают миллионы хвойных деревьев. Очень часто рубят деревья браконьеры, выбирая самые лучшие - пушистые и раскидистые и не думая о том, что не только дерево лишается жизни, но и многочисленные лесные обитатели теряют свой зимний приют и пищу. Тема вырубки хвойных будет актуальна до тех пор, пока будет спрос на новогодние елки.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ег\Desktop\zimnii-fon-dlya-prezentacii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00430" y="1714488"/>
            <a:ext cx="22018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551837"/>
            <a:ext cx="592933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Определить какие мероприятия способствуют сохранению хвойных пород деревьев.</a:t>
            </a:r>
          </a:p>
          <a:p>
            <a:pPr marL="514350" indent="-514350"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Расширять представления у детей о хвойном дереве и формировать бережное отношение к природе.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ег\Desktop\zimnii-fon-dlya-prezentacii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57554" y="1571612"/>
            <a:ext cx="24203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Задачи проекта</a:t>
            </a:r>
            <a:r>
              <a:rPr lang="ru-RU" sz="2000" dirty="0" smtClean="0">
                <a:solidFill>
                  <a:srgbClr val="00B050"/>
                </a:solidFill>
              </a:rPr>
              <a:t>: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2143116"/>
            <a:ext cx="64294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Познакомить детей с хвойным деревом, его строением;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Формировать умение находить сходства и различия ели и сосны;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Воспитывать бережное отношение к деревьям;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Развивать любознательность и повышать интерес к окружающим нас деревьям.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Знакомить с произведениями искусства, литературы, музыки, посвященными ели.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6. Сделать выводы и обобщение по проекту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ег\Desktop\zimnii-fon-dlya-prezentacii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0232" y="1643050"/>
            <a:ext cx="64294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Предполагаемое распределение ролей в проектной группе: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2500306"/>
            <a:ext cx="678661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организует образовательные ситуации, совместную продуктивную деятельность, консультирование родителей и оформление выставки на лестничных маршах – «Новогоднее окно», в раздевалке группы детского сада – «Сказочный лес».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Дети: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принимают участие в познавательной и продуктивной деятельности.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Родители: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совместно с детьми и воспитателем создают выставки.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ег\Desktop\zimnii-fon-dlya-prezentacii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00364" y="1428736"/>
            <a:ext cx="42749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Этапы работы над проектом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2000240"/>
            <a:ext cx="671517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Подготовительный этап.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Определение цели и задач проекта. Составление плана основного этапа планирования. Изучение сайтов с образцами изготовления ёлочек, сказочных сюжетов, поделок из разного бросового материала. Изучение литературы, содержащей образцы изготовления ёлочек и снежинок.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Основной этап.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 с детьми литературы о празднике Новый год. Беседы с детьми о предстоящем празднике. Совместная деятельность с детьми «Символа Нового года». Продуктивная деятельность совместно с детьми (изготовление экспонатов).  Оповещение родителей о предстоящей выставке. Индивидуальные консультации родителей по этапам изготовления поделок. Оформление выставки. Фиксирование выставки (фотографирование).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Заключительный этап.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Оформление лестничных маршей. Организация выставок, продуктов детской и взрослой творческой деятельности «Скоро-скоро придёт Новый год!», совместная с детьми деятельность  «Сказочный лес». Участие в конкурсе «Новогоднее окно». Поведение развлечения «Праздник Ёлочки». Участие в подготовке и проведении праздника.</a:t>
            </a:r>
          </a:p>
          <a:p>
            <a:pPr>
              <a:buNone/>
            </a:pP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Вручение грамот с разными номинациями, сувениров, благодарственных писем участникам выставки.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лег\Desktop\zimnii-fon-dlya-prezentacii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1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86050" y="1500174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План реализации проекта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192880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Подготовительный этап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Срок проведения: 1 неделя проектирования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000232" y="2571744"/>
          <a:ext cx="6048395" cy="297912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41031"/>
                <a:gridCol w="2268146"/>
                <a:gridCol w="1827118"/>
                <a:gridCol w="1512100"/>
              </a:tblGrid>
              <a:tr h="57927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Мероприятия</a:t>
                      </a:r>
                      <a:endParaRPr lang="ru-RU" sz="16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Ответственные</a:t>
                      </a:r>
                      <a:endParaRPr lang="ru-RU" sz="16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Ожидаемый результат</a:t>
                      </a:r>
                      <a:endParaRPr lang="ru-RU" sz="16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7579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Подбор материалов по теме проекта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Родители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Создание</a:t>
                      </a:r>
                      <a:r>
                        <a:rPr lang="ru-RU" sz="14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базы для реализации проекта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2405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2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Составление плана основного этапа</a:t>
                      </a:r>
                      <a:r>
                        <a:rPr lang="ru-RU" sz="14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проектирования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Разработана стратегия решения возникших проблем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ег\Desktop\zimnii-fon-dlya-prezentacii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1500174"/>
            <a:ext cx="2571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Основной этап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17144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 проведения: 2 неделя проектирования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43042" y="2143116"/>
          <a:ext cx="7143800" cy="3535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9677"/>
                <a:gridCol w="1129083"/>
                <a:gridCol w="1328263"/>
                <a:gridCol w="1957884"/>
                <a:gridCol w="1038879"/>
                <a:gridCol w="1390014"/>
              </a:tblGrid>
              <a:tr h="55571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Мероприятия</a:t>
                      </a:r>
                      <a:endParaRPr lang="ru-RU" sz="16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Тема</a:t>
                      </a:r>
                      <a:endParaRPr lang="ru-RU" sz="16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Задачи</a:t>
                      </a:r>
                      <a:endParaRPr lang="ru-RU" sz="16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Участники</a:t>
                      </a:r>
                      <a:endParaRPr lang="ru-RU" sz="16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Ожидаемый результат</a:t>
                      </a:r>
                      <a:endParaRPr lang="ru-RU" sz="16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1617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Совместная</a:t>
                      </a:r>
                      <a:r>
                        <a:rPr lang="ru-RU" sz="14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деятель-ность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Чтение стихов, загадок о предстоящем празднике</a:t>
                      </a:r>
                    </a:p>
                    <a:p>
                      <a:endParaRPr lang="ru-RU" sz="1400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Формировать положительный настрой, создавать радостные</a:t>
                      </a:r>
                      <a:r>
                        <a:rPr lang="ru-RU" sz="14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эмоции в ожидании праздника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Воспита-тель</a:t>
                      </a:r>
                    </a:p>
                    <a:p>
                      <a:endParaRPr lang="ru-RU" sz="1400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Дети имеют представле-ние о предстоящем празднике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2091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Совместная деятель-ность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«Символ года. Экскурсии к ёлочкам,</a:t>
                      </a:r>
                      <a:r>
                        <a:rPr lang="ru-RU" sz="14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растущим на территории детского сада.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Формировать представление детей об одном</a:t>
                      </a:r>
                      <a:r>
                        <a:rPr lang="ru-RU" sz="14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из главных атрибутов встречи нового года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Воспита-тель</a:t>
                      </a:r>
                    </a:p>
                    <a:p>
                      <a:endParaRPr lang="ru-RU" sz="1400" dirty="0" smtClean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Дети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Дети имеют представление</a:t>
                      </a:r>
                      <a:r>
                        <a:rPr lang="ru-RU" sz="1400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 ёлочке, как о необходимом атрибуте праздника Нового года.</a:t>
                      </a:r>
                      <a:endParaRPr lang="ru-RU" sz="1400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917</Words>
  <Application>Microsoft Office PowerPoint</Application>
  <PresentationFormat>Экран (4:3)</PresentationFormat>
  <Paragraphs>144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Admin</cp:lastModifiedBy>
  <cp:revision>22</cp:revision>
  <dcterms:created xsi:type="dcterms:W3CDTF">2017-12-23T11:48:51Z</dcterms:created>
  <dcterms:modified xsi:type="dcterms:W3CDTF">2018-12-19T14:48:07Z</dcterms:modified>
</cp:coreProperties>
</file>