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74091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44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97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80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99536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28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6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9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43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8326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3268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1592BD6-9DC2-467D-94A7-26593676F5E7}" type="datetimeFigureOut">
              <a:rPr lang="ru-RU" smtClean="0"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6DCB632-558F-4CBA-8314-64AD14693C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938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46" y="242296"/>
            <a:ext cx="9916236" cy="5473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Решить треугольник по двум сторонам и углу между ними;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11" y="789690"/>
            <a:ext cx="9916236" cy="594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28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46" y="242296"/>
            <a:ext cx="9916236" cy="5473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Решить </a:t>
            </a:r>
            <a:r>
              <a:rPr lang="ru-RU" sz="2800" dirty="0"/>
              <a:t>треугольник по стороне и прилежащим к ней углам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33" y="612268"/>
            <a:ext cx="9951344" cy="624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68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46" y="242296"/>
            <a:ext cx="9916236" cy="547394"/>
          </a:xfrm>
        </p:spPr>
        <p:txBody>
          <a:bodyPr>
            <a:noAutofit/>
          </a:bodyPr>
          <a:lstStyle/>
          <a:p>
            <a:r>
              <a:rPr lang="ru-RU" sz="2800" dirty="0"/>
              <a:t>Решить треугольник по трем сторонам.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931" y="675184"/>
            <a:ext cx="10308403" cy="618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61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346" y="242296"/>
            <a:ext cx="9916236" cy="547394"/>
          </a:xfrm>
        </p:spPr>
        <p:txBody>
          <a:bodyPr>
            <a:noAutofit/>
          </a:bodyPr>
          <a:lstStyle/>
          <a:p>
            <a:r>
              <a:rPr lang="ru-RU" sz="2800" dirty="0"/>
              <a:t>Решить треугольник по двум сторонам и прилежащему к одной из них углу.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456" y="676665"/>
            <a:ext cx="8142532" cy="619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57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41" y="194481"/>
            <a:ext cx="8720919" cy="80746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</a:t>
            </a:r>
            <a:r>
              <a:rPr lang="ru-RU" sz="3100" dirty="0" smtClean="0"/>
              <a:t>заданиях </a:t>
            </a:r>
            <a:r>
              <a:rPr lang="ru-RU" sz="3100" dirty="0"/>
              <a:t>выберите правильный ответ и </a:t>
            </a:r>
            <a:r>
              <a:rPr lang="ru-RU" sz="3100" dirty="0" smtClean="0"/>
              <a:t>запишите его к себе в тетрадь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83" y="1228297"/>
            <a:ext cx="11346640" cy="54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599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41" y="194481"/>
            <a:ext cx="8720919" cy="80746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</a:t>
            </a:r>
            <a:r>
              <a:rPr lang="ru-RU" sz="3100" dirty="0" smtClean="0"/>
              <a:t>заданиях </a:t>
            </a:r>
            <a:r>
              <a:rPr lang="ru-RU" sz="3100" dirty="0"/>
              <a:t>выберите правильный ответ и </a:t>
            </a:r>
            <a:r>
              <a:rPr lang="ru-RU" sz="3100" dirty="0" smtClean="0"/>
              <a:t>запишите его к себе в тетрадь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841" y="1001945"/>
            <a:ext cx="10986416" cy="569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365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41" y="194481"/>
            <a:ext cx="8720919" cy="80746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</a:t>
            </a:r>
            <a:r>
              <a:rPr lang="ru-RU" sz="3100" dirty="0" smtClean="0"/>
              <a:t>заданиях </a:t>
            </a:r>
            <a:r>
              <a:rPr lang="ru-RU" sz="3100" dirty="0"/>
              <a:t>выберите правильный ответ и </a:t>
            </a:r>
            <a:r>
              <a:rPr lang="ru-RU" sz="3100" dirty="0" smtClean="0"/>
              <a:t>запишите его к себе в тетрадь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840" y="986399"/>
            <a:ext cx="10208493" cy="58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17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41" y="194481"/>
            <a:ext cx="8720919" cy="807464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В </a:t>
            </a:r>
            <a:r>
              <a:rPr lang="ru-RU" sz="3100" dirty="0" smtClean="0"/>
              <a:t>заданиях </a:t>
            </a:r>
            <a:r>
              <a:rPr lang="ru-RU" sz="3100" dirty="0"/>
              <a:t>выберите правильный ответ и </a:t>
            </a:r>
            <a:r>
              <a:rPr lang="ru-RU" sz="3100" dirty="0" smtClean="0"/>
              <a:t>запишите его к себе в тетрадь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841" y="1001945"/>
            <a:ext cx="10965367" cy="569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2743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26</TotalTime>
  <Words>86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Franklin Gothic Book</vt:lpstr>
      <vt:lpstr>Crop</vt:lpstr>
      <vt:lpstr>Решить треугольник по двум сторонам и углу между ними;</vt:lpstr>
      <vt:lpstr>Решить треугольник по стороне и прилежащим к ней углам</vt:lpstr>
      <vt:lpstr>Решить треугольник по трем сторонам. </vt:lpstr>
      <vt:lpstr>Решить треугольник по двум сторонам и прилежащему к одной из них углу.</vt:lpstr>
      <vt:lpstr>В заданиях выберите правильный ответ и запишите его к себе в тетрадь</vt:lpstr>
      <vt:lpstr>В заданиях выберите правильный ответ и запишите его к себе в тетрадь</vt:lpstr>
      <vt:lpstr>В заданиях выберите правильный ответ и запишите его к себе в тетрадь</vt:lpstr>
      <vt:lpstr>В заданиях выберите правильный ответ и запишите его к себе в тетрадь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Решить треугольник по двум сторонам и углу между ними;</dc:title>
  <dc:creator>Андрей</dc:creator>
  <cp:lastModifiedBy>Андрей</cp:lastModifiedBy>
  <cp:revision>2</cp:revision>
  <dcterms:created xsi:type="dcterms:W3CDTF">2018-12-19T18:17:12Z</dcterms:created>
  <dcterms:modified xsi:type="dcterms:W3CDTF">2018-12-19T18:43:50Z</dcterms:modified>
</cp:coreProperties>
</file>