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DFA30-CA27-47AC-A0BA-1F9C0984A1BD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D1AEA-43CB-4C04-95C3-8C660DB70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3429023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занятия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Наседкина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Н.С.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Новосафоновского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детского сада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«Солнышко»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Тема: «Друзья для Снеговика».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Возраст: средний дошкольный.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01036" y="-494674"/>
            <a:ext cx="6341929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Новосафоновский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детский сад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6143644"/>
            <a:ext cx="973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2018год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357166"/>
            <a:ext cx="8642116" cy="5724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500042"/>
            <a:ext cx="8805175" cy="5832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643174" y="142852"/>
            <a:ext cx="3886602" cy="586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6215082"/>
            <a:ext cx="4544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Рисунки детей « друзья для Снеговика.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6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14290"/>
            <a:ext cx="8587763" cy="56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6215082"/>
            <a:ext cx="57007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Выставка рисунков «Друзья для Снеговика».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7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85728"/>
            <a:ext cx="8587763" cy="56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7422" y="6215082"/>
            <a:ext cx="5619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Подарки от Деда Мороза и Снеговика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42852"/>
            <a:ext cx="8696469" cy="57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02" y="6215082"/>
            <a:ext cx="3914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Раскраски новогодней елочки.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3214686"/>
            <a:ext cx="4000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4000" cy="583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43108" y="5857892"/>
            <a:ext cx="5703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Вступительная часть: Самый главный праздник зимой?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85728"/>
            <a:ext cx="8696469" cy="57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6429396"/>
            <a:ext cx="2720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Посылка от Деда Мороза.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8479057" cy="561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488" y="6357958"/>
            <a:ext cx="424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Дед Мороз прислал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посланием.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142852"/>
            <a:ext cx="8479057" cy="561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5984" y="6357958"/>
            <a:ext cx="4125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Обращение с просьбой от Деда Мороза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14290"/>
            <a:ext cx="8642116" cy="572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6286520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Помощник от Деда Мороза, игрушечный Снеговик с волшебным карандашом.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285728"/>
            <a:ext cx="8587763" cy="568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6215082"/>
            <a:ext cx="6160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Волшебный карандаш рисует друзей для Снеговика.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0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14290"/>
            <a:ext cx="8696469" cy="57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6215082"/>
            <a:ext cx="183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Волшебная игра.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0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357166"/>
            <a:ext cx="8642116" cy="57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0364" y="6286520"/>
            <a:ext cx="3691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рисуют друзей для Снеговика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93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Фотоотчет  занятия Автор: Наседкина Н.С. воспитатель, МАДОУ Новосафоновского детского сада «Солнышко» Тема: «Друзья для Снеговика». Возраст: средний дошкольный.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 занятия Автор: Наседкина Н.С. Воспитатель, МАДОУ Новосафоновского детского сада «Солнышко» Тема: «Друзья для Снеговика». Возраст: средний дошкольный.</dc:title>
  <dc:creator>1</dc:creator>
  <cp:lastModifiedBy>1</cp:lastModifiedBy>
  <cp:revision>9</cp:revision>
  <dcterms:created xsi:type="dcterms:W3CDTF">2018-11-24T07:21:14Z</dcterms:created>
  <dcterms:modified xsi:type="dcterms:W3CDTF">2018-12-20T05:49:53Z</dcterms:modified>
</cp:coreProperties>
</file>