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3" r:id="rId6"/>
    <p:sldId id="260" r:id="rId7"/>
    <p:sldId id="262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A3CD1-2719-4ADA-8C26-B3EF9DAFD549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E16D-CF0E-4930-9985-9E55BF9E0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A3CD1-2719-4ADA-8C26-B3EF9DAFD549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E16D-CF0E-4930-9985-9E55BF9E0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A3CD1-2719-4ADA-8C26-B3EF9DAFD549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E16D-CF0E-4930-9985-9E55BF9E0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A3CD1-2719-4ADA-8C26-B3EF9DAFD549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E16D-CF0E-4930-9985-9E55BF9E0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A3CD1-2719-4ADA-8C26-B3EF9DAFD549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E16D-CF0E-4930-9985-9E55BF9E0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A3CD1-2719-4ADA-8C26-B3EF9DAFD549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E16D-CF0E-4930-9985-9E55BF9E0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A3CD1-2719-4ADA-8C26-B3EF9DAFD549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E16D-CF0E-4930-9985-9E55BF9E0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A3CD1-2719-4ADA-8C26-B3EF9DAFD549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E16D-CF0E-4930-9985-9E55BF9E0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A3CD1-2719-4ADA-8C26-B3EF9DAFD549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E16D-CF0E-4930-9985-9E55BF9E0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A3CD1-2719-4ADA-8C26-B3EF9DAFD549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E16D-CF0E-4930-9985-9E55BF9E0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A3CD1-2719-4ADA-8C26-B3EF9DAFD549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0E16D-CF0E-4930-9985-9E55BF9E0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A3CD1-2719-4ADA-8C26-B3EF9DAFD549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0E16D-CF0E-4930-9985-9E55BF9E0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Holidays in Helsinki 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988840"/>
            <a:ext cx="7704856" cy="410445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7030A0"/>
                </a:solidFill>
              </a:rPr>
              <a:t>Plan:</a:t>
            </a:r>
            <a:endParaRPr lang="ru-RU" b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To fill in the chart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To match the pictures with </a:t>
            </a:r>
            <a:r>
              <a:rPr lang="en-US" dirty="0" smtClean="0"/>
              <a:t>their descriptions</a:t>
            </a:r>
            <a:endParaRPr lang="ru-RU" dirty="0"/>
          </a:p>
          <a:p>
            <a:r>
              <a:rPr lang="en-US" dirty="0" smtClean="0"/>
              <a:t> </a:t>
            </a:r>
            <a:r>
              <a:rPr lang="en-US" dirty="0"/>
              <a:t>To read the text</a:t>
            </a:r>
            <a:endParaRPr lang="ru-RU" dirty="0"/>
          </a:p>
          <a:p>
            <a:r>
              <a:rPr lang="en-US" dirty="0" smtClean="0"/>
              <a:t> </a:t>
            </a:r>
            <a:r>
              <a:rPr lang="en-US" dirty="0"/>
              <a:t>To match the </a:t>
            </a:r>
            <a:r>
              <a:rPr lang="en-US" dirty="0" smtClean="0"/>
              <a:t>headings</a:t>
            </a:r>
            <a:r>
              <a:rPr lang="en-US" dirty="0" smtClean="0"/>
              <a:t> </a:t>
            </a:r>
            <a:r>
              <a:rPr lang="en-US" dirty="0"/>
              <a:t>with </a:t>
            </a:r>
            <a:r>
              <a:rPr lang="en-US" dirty="0" smtClean="0"/>
              <a:t>paragraphs</a:t>
            </a:r>
          </a:p>
          <a:p>
            <a:r>
              <a:rPr lang="en-US" dirty="0" smtClean="0"/>
              <a:t> </a:t>
            </a:r>
            <a:r>
              <a:rPr lang="en-US" dirty="0" smtClean="0"/>
              <a:t>To match adjectives with their synonyms</a:t>
            </a:r>
            <a:r>
              <a:rPr lang="en-US" dirty="0" smtClean="0"/>
              <a:t> </a:t>
            </a:r>
          </a:p>
          <a:p>
            <a:r>
              <a:rPr lang="en-US" dirty="0" smtClean="0"/>
              <a:t> To </a:t>
            </a:r>
            <a:r>
              <a:rPr lang="en-US" dirty="0" smtClean="0"/>
              <a:t>compare 2 </a:t>
            </a:r>
            <a:r>
              <a:rPr lang="en-US" dirty="0" smtClean="0"/>
              <a:t>pictures and make up a monologue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To </a:t>
            </a:r>
            <a:r>
              <a:rPr lang="en-US" dirty="0" smtClean="0"/>
              <a:t>do listening exercise</a:t>
            </a:r>
            <a:endParaRPr lang="ru-RU" dirty="0"/>
          </a:p>
          <a:p>
            <a:r>
              <a:rPr lang="en-US" dirty="0" smtClean="0"/>
              <a:t> </a:t>
            </a:r>
            <a:r>
              <a:rPr lang="en-US" dirty="0"/>
              <a:t>To complete </a:t>
            </a:r>
            <a:r>
              <a:rPr lang="en-US" dirty="0" smtClean="0"/>
              <a:t>a</a:t>
            </a:r>
            <a:r>
              <a:rPr lang="en-US" dirty="0" smtClean="0"/>
              <a:t> </a:t>
            </a:r>
            <a:r>
              <a:rPr lang="en-US" dirty="0"/>
              <a:t>dialogue and act it </a:t>
            </a:r>
            <a:r>
              <a:rPr lang="en-US" dirty="0" smtClean="0"/>
              <a:t>out</a:t>
            </a: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59832" y="273050"/>
            <a:ext cx="2880320" cy="851694"/>
          </a:xfrm>
        </p:spPr>
        <p:txBody>
          <a:bodyPr>
            <a:normAutofit fontScale="90000"/>
          </a:bodyPr>
          <a:lstStyle/>
          <a:p>
            <a:pPr algn="ctr"/>
            <a:r>
              <a:rPr lang="en-US" b="0" u="sng" dirty="0" smtClean="0"/>
              <a:t>    </a:t>
            </a:r>
            <a:r>
              <a:rPr lang="en-US" sz="2800" u="sng" dirty="0" smtClean="0">
                <a:solidFill>
                  <a:srgbClr val="7030A0"/>
                </a:solidFill>
                <a:latin typeface="+mn-lt"/>
              </a:rPr>
              <a:t>Do the matching:</a:t>
            </a:r>
            <a:endParaRPr lang="ru-RU" sz="2800" u="sng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7" name="Содержимое 6" descr="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2664296" cy="1584176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419872" y="1435100"/>
            <a:ext cx="2160240" cy="4691063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A</a:t>
            </a:r>
            <a:r>
              <a:rPr lang="en-US" sz="2000" dirty="0" smtClean="0"/>
              <a:t> – large zoo</a:t>
            </a:r>
          </a:p>
          <a:p>
            <a:r>
              <a:rPr lang="en-US" sz="2000" b="1" dirty="0" smtClean="0"/>
              <a:t>B</a:t>
            </a:r>
            <a:r>
              <a:rPr lang="en-US" sz="2000" dirty="0" smtClean="0"/>
              <a:t> – </a:t>
            </a:r>
            <a:r>
              <a:rPr lang="en-US" sz="2000" dirty="0" err="1" smtClean="0"/>
              <a:t>cosy</a:t>
            </a:r>
            <a:r>
              <a:rPr lang="en-US" sz="2000" dirty="0" smtClean="0"/>
              <a:t> restaurant</a:t>
            </a:r>
          </a:p>
          <a:p>
            <a:r>
              <a:rPr lang="en-US" sz="2000" b="1" dirty="0" smtClean="0"/>
              <a:t>C</a:t>
            </a:r>
            <a:r>
              <a:rPr lang="en-US" sz="2000" dirty="0" smtClean="0"/>
              <a:t> – peaceful </a:t>
            </a:r>
            <a:r>
              <a:rPr lang="en-US" sz="2000" dirty="0" smtClean="0"/>
              <a:t>parks</a:t>
            </a:r>
            <a:endParaRPr lang="en-US" sz="2000" dirty="0" smtClean="0"/>
          </a:p>
          <a:p>
            <a:r>
              <a:rPr lang="en-US" sz="2000" b="1" dirty="0" smtClean="0"/>
              <a:t>D</a:t>
            </a:r>
            <a:r>
              <a:rPr lang="en-US" sz="2000" dirty="0" smtClean="0"/>
              <a:t> – old cathedral </a:t>
            </a:r>
          </a:p>
          <a:p>
            <a:r>
              <a:rPr lang="en-US" sz="2000" b="1" dirty="0" smtClean="0"/>
              <a:t>E</a:t>
            </a:r>
            <a:r>
              <a:rPr lang="en-US" sz="2000" dirty="0" smtClean="0"/>
              <a:t> – amusement park</a:t>
            </a:r>
          </a:p>
          <a:p>
            <a:r>
              <a:rPr lang="en-US" sz="2000" b="1" dirty="0" smtClean="0"/>
              <a:t>F</a:t>
            </a:r>
            <a:r>
              <a:rPr lang="en-US" sz="2000" dirty="0" smtClean="0"/>
              <a:t> – big port</a:t>
            </a:r>
          </a:p>
          <a:p>
            <a:r>
              <a:rPr lang="en-US" sz="2000" b="1" dirty="0" smtClean="0"/>
              <a:t>G</a:t>
            </a:r>
            <a:r>
              <a:rPr lang="en-US" sz="2000" dirty="0" smtClean="0"/>
              <a:t> – traditional houses</a:t>
            </a:r>
          </a:p>
          <a:p>
            <a:r>
              <a:rPr lang="en-US" sz="2000" b="1" dirty="0" smtClean="0"/>
              <a:t>H</a:t>
            </a:r>
            <a:r>
              <a:rPr lang="en-US" sz="2000" dirty="0" smtClean="0"/>
              <a:t> – huge market</a:t>
            </a:r>
            <a:endParaRPr lang="ru-RU" sz="2000" dirty="0"/>
          </a:p>
        </p:txBody>
      </p:sp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188640"/>
            <a:ext cx="2736304" cy="1584176"/>
          </a:xfrm>
          <a:prstGeom prst="rect">
            <a:avLst/>
          </a:prstGeom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844824"/>
            <a:ext cx="2664296" cy="1512168"/>
          </a:xfrm>
          <a:prstGeom prst="rect">
            <a:avLst/>
          </a:prstGeom>
        </p:spPr>
      </p:pic>
      <p:pic>
        <p:nvPicPr>
          <p:cNvPr id="10" name="Рисунок 9" descr="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56176" y="1844824"/>
            <a:ext cx="2722190" cy="1512168"/>
          </a:xfrm>
          <a:prstGeom prst="rect">
            <a:avLst/>
          </a:prstGeom>
        </p:spPr>
      </p:pic>
      <p:pic>
        <p:nvPicPr>
          <p:cNvPr id="11" name="Рисунок 10" descr="1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9512" y="3429000"/>
            <a:ext cx="2664296" cy="1584177"/>
          </a:xfrm>
          <a:prstGeom prst="rect">
            <a:avLst/>
          </a:prstGeom>
        </p:spPr>
      </p:pic>
      <p:pic>
        <p:nvPicPr>
          <p:cNvPr id="12" name="Рисунок 11" descr="1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56176" y="3429000"/>
            <a:ext cx="2736304" cy="1542288"/>
          </a:xfrm>
          <a:prstGeom prst="rect">
            <a:avLst/>
          </a:prstGeom>
        </p:spPr>
      </p:pic>
      <p:pic>
        <p:nvPicPr>
          <p:cNvPr id="13" name="Рисунок 12" descr="1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79512" y="5109121"/>
            <a:ext cx="2664296" cy="1560239"/>
          </a:xfrm>
          <a:prstGeom prst="rect">
            <a:avLst/>
          </a:prstGeom>
        </p:spPr>
      </p:pic>
      <p:pic>
        <p:nvPicPr>
          <p:cNvPr id="14" name="Рисунок 13" descr="13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156176" y="5085184"/>
            <a:ext cx="2736304" cy="158417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51521" y="188640"/>
            <a:ext cx="2880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51520" y="1844824"/>
            <a:ext cx="3600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 </a:t>
            </a:r>
            <a:r>
              <a:rPr lang="en-US" b="1" dirty="0" smtClean="0"/>
              <a:t>2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51520" y="3429000"/>
            <a:ext cx="32874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3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51520" y="5085184"/>
            <a:ext cx="28803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4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532440" y="188640"/>
            <a:ext cx="2880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5</a:t>
            </a:r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8532440" y="1844824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6</a:t>
            </a:r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8532440" y="3429000"/>
            <a:ext cx="2880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7</a:t>
            </a:r>
            <a:endParaRPr lang="ru-RU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8532440" y="5085184"/>
            <a:ext cx="2880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8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331640" y="1124744"/>
            <a:ext cx="7355160" cy="1800200"/>
          </a:xfrm>
        </p:spPr>
        <p:txBody>
          <a:bodyPr>
            <a:noAutofit/>
          </a:bodyPr>
          <a:lstStyle/>
          <a:p>
            <a:pPr algn="l"/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400" dirty="0" smtClean="0"/>
              <a:t>- What can you see in these pictures (action, location)</a:t>
            </a:r>
            <a:br>
              <a:rPr lang="en-US" sz="2400" dirty="0" smtClean="0"/>
            </a:br>
            <a:r>
              <a:rPr lang="en-US" sz="2400" dirty="0" smtClean="0"/>
              <a:t>- Say what the pictures have in common</a:t>
            </a:r>
            <a:br>
              <a:rPr lang="en-US" sz="2400" dirty="0" smtClean="0"/>
            </a:br>
            <a:r>
              <a:rPr lang="en-US" sz="2400" dirty="0" smtClean="0"/>
              <a:t>- Say what is the difference between these pictures</a:t>
            </a:r>
            <a:br>
              <a:rPr lang="en-US" sz="2400" dirty="0" smtClean="0"/>
            </a:br>
            <a:r>
              <a:rPr lang="en-US" sz="2400" dirty="0" smtClean="0"/>
              <a:t>- Say which of the pictures you’d prefer</a:t>
            </a:r>
            <a:br>
              <a:rPr lang="en-US" sz="2400" dirty="0" smtClean="0"/>
            </a:br>
            <a:r>
              <a:rPr lang="en-US" sz="2400" dirty="0" smtClean="0"/>
              <a:t>- Explain why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dirty="0"/>
          </a:p>
        </p:txBody>
      </p:sp>
      <p:pic>
        <p:nvPicPr>
          <p:cNvPr id="15" name="Содержимое 14" descr="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284984"/>
            <a:ext cx="4186808" cy="2664296"/>
          </a:xfrm>
        </p:spPr>
      </p:pic>
      <p:pic>
        <p:nvPicPr>
          <p:cNvPr id="16" name="Содержимое 15" descr="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3284984"/>
            <a:ext cx="4038600" cy="2664296"/>
          </a:xfrm>
        </p:spPr>
      </p:pic>
      <p:sp>
        <p:nvSpPr>
          <p:cNvPr id="17" name="TextBox 16"/>
          <p:cNvSpPr txBox="1"/>
          <p:nvPr/>
        </p:nvSpPr>
        <p:spPr>
          <a:xfrm>
            <a:off x="2267744" y="476672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>
                <a:solidFill>
                  <a:srgbClr val="7030A0"/>
                </a:solidFill>
              </a:rPr>
              <a:t>Compare 2 pictures:</a:t>
            </a:r>
            <a:endParaRPr lang="ru-RU" sz="2800" b="1" u="sng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u="sng" dirty="0" smtClean="0">
                <a:solidFill>
                  <a:srgbClr val="7030A0"/>
                </a:solidFill>
              </a:rPr>
              <a:t>Listening keys</a:t>
            </a:r>
            <a:endParaRPr lang="ru-RU" sz="3200" b="1" u="sng" dirty="0">
              <a:solidFill>
                <a:srgbClr val="7030A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619672" y="1412775"/>
          <a:ext cx="5760640" cy="32403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880320"/>
                <a:gridCol w="2880320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 Speaker 1</a:t>
                      </a:r>
                      <a:endParaRPr lang="ru-RU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E</a:t>
                      </a:r>
                      <a:endParaRPr lang="ru-RU" sz="2800" b="1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Speaker 2 </a:t>
                      </a:r>
                      <a:endParaRPr lang="ru-RU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D </a:t>
                      </a:r>
                      <a:endParaRPr lang="ru-RU" sz="2800" b="1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Speaker 3</a:t>
                      </a:r>
                      <a:endParaRPr lang="ru-RU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A</a:t>
                      </a:r>
                      <a:endParaRPr lang="ru-RU" sz="2800" b="1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Speaker 4</a:t>
                      </a:r>
                      <a:endParaRPr lang="ru-RU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F</a:t>
                      </a:r>
                      <a:endParaRPr lang="ru-RU" sz="2800" b="1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Speaker 5</a:t>
                      </a:r>
                      <a:endParaRPr lang="ru-RU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C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2627784" y="4941168"/>
            <a:ext cx="4032448" cy="151216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 mistakes – “5”</a:t>
            </a:r>
          </a:p>
          <a:p>
            <a:pPr algn="ctr"/>
            <a:r>
              <a:rPr lang="en-US" sz="2400" dirty="0" smtClean="0"/>
              <a:t>1 mistake  – “4”</a:t>
            </a:r>
          </a:p>
          <a:p>
            <a:pPr algn="ctr"/>
            <a:r>
              <a:rPr lang="en-US" sz="2400" dirty="0" smtClean="0"/>
              <a:t>2 mistakes – “3”</a:t>
            </a:r>
          </a:p>
          <a:p>
            <a:pPr algn="ctr"/>
            <a:r>
              <a:rPr lang="en-US" sz="2400" dirty="0" smtClean="0"/>
              <a:t>3 mistakes – “2”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u="sng" dirty="0" smtClean="0">
                <a:solidFill>
                  <a:srgbClr val="7030A0"/>
                </a:solidFill>
              </a:rPr>
              <a:t>Make up</a:t>
            </a:r>
            <a:r>
              <a:rPr lang="en-US" sz="3200" b="1" u="sng" dirty="0" smtClean="0">
                <a:solidFill>
                  <a:srgbClr val="7030A0"/>
                </a:solidFill>
              </a:rPr>
              <a:t> </a:t>
            </a:r>
            <a:r>
              <a:rPr lang="en-US" sz="3200" b="1" u="sng" dirty="0" smtClean="0">
                <a:solidFill>
                  <a:srgbClr val="7030A0"/>
                </a:solidFill>
              </a:rPr>
              <a:t>a dialogue. Don‘t forget to ask:</a:t>
            </a:r>
            <a:endParaRPr lang="ru-RU" sz="3200" b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r>
              <a:rPr lang="en-US" dirty="0" smtClean="0"/>
              <a:t>What places </a:t>
            </a:r>
            <a:r>
              <a:rPr lang="en-US" dirty="0" smtClean="0"/>
              <a:t>should you visit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can you see there?</a:t>
            </a:r>
          </a:p>
          <a:p>
            <a:r>
              <a:rPr lang="en-US" dirty="0" smtClean="0"/>
              <a:t>What can you do there?</a:t>
            </a:r>
          </a:p>
          <a:p>
            <a:r>
              <a:rPr lang="en-US" dirty="0" smtClean="0"/>
              <a:t>How can you get there (by car, by bus etc)?</a:t>
            </a:r>
          </a:p>
          <a:p>
            <a:r>
              <a:rPr lang="en-US" dirty="0" smtClean="0"/>
              <a:t>What are the opening hours?</a:t>
            </a:r>
          </a:p>
          <a:p>
            <a:r>
              <a:rPr lang="en-US" dirty="0" smtClean="0"/>
              <a:t>Is it expensive or cheap? How much does it cost?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>
            <a:noAutofit/>
          </a:bodyPr>
          <a:lstStyle/>
          <a:p>
            <a:r>
              <a:rPr lang="en-US" sz="3200" b="1" u="sng" dirty="0" smtClean="0">
                <a:solidFill>
                  <a:srgbClr val="7030A0"/>
                </a:solidFill>
              </a:rPr>
              <a:t>Write a short email to your friend. This plan can help you. Write:</a:t>
            </a:r>
            <a:endParaRPr lang="ru-RU" sz="3200" b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916832"/>
            <a:ext cx="7571184" cy="4209331"/>
          </a:xfrm>
        </p:spPr>
        <p:txBody>
          <a:bodyPr/>
          <a:lstStyle/>
          <a:p>
            <a:r>
              <a:rPr lang="en-US" dirty="0" smtClean="0"/>
              <a:t>Where you are</a:t>
            </a:r>
          </a:p>
          <a:p>
            <a:r>
              <a:rPr lang="en-US" dirty="0" smtClean="0"/>
              <a:t>What you are going to visit </a:t>
            </a:r>
          </a:p>
          <a:p>
            <a:r>
              <a:rPr lang="en-US" dirty="0" smtClean="0"/>
              <a:t>What you will do/see there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Thank you for your job!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7" y="1600200"/>
            <a:ext cx="678894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249</Words>
  <Application>Microsoft Office PowerPoint</Application>
  <PresentationFormat>Экран (4:3)</PresentationFormat>
  <Paragraphs>57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Holidays in Helsinki </vt:lpstr>
      <vt:lpstr>Plan:</vt:lpstr>
      <vt:lpstr>    Do the matching:</vt:lpstr>
      <vt:lpstr>   - What can you see in these pictures (action, location) - Say what the pictures have in common - Say what is the difference between these pictures - Say which of the pictures you’d prefer - Explain why  </vt:lpstr>
      <vt:lpstr>Listening keys</vt:lpstr>
      <vt:lpstr>Make up a dialogue. Don‘t forget to ask:</vt:lpstr>
      <vt:lpstr>Write a short email to your friend. This plan can help you. Write:</vt:lpstr>
      <vt:lpstr>Thank you for your job!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Holidays in Helsinki</dc:title>
  <dc:creator>Юля</dc:creator>
  <cp:lastModifiedBy>Юля</cp:lastModifiedBy>
  <cp:revision>63</cp:revision>
  <dcterms:created xsi:type="dcterms:W3CDTF">2018-02-06T18:03:59Z</dcterms:created>
  <dcterms:modified xsi:type="dcterms:W3CDTF">2018-02-07T21:46:01Z</dcterms:modified>
</cp:coreProperties>
</file>