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2" d="100"/>
          <a:sy n="112" d="100"/>
        </p:scale>
        <p:origin x="-966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57AE0-2F36-4C5B-BA7A-5ECA1E975116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4FEEB-0BCC-4AEF-AC23-871C99563D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no\Desktop\20141202133446-646c184a-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088904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19 декабря в старшей </a:t>
            </a:r>
            <a:r>
              <a:rPr lang="ru-RU" b="1" dirty="0" err="1" smtClean="0">
                <a:solidFill>
                  <a:schemeClr val="bg1"/>
                </a:solidFill>
                <a:latin typeface="Monotype Corsiva" pitchFamily="66" charset="0"/>
              </a:rPr>
              <a:t>логогруппе</a:t>
            </a:r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 прошел новогодний праздник,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Monotype Corsiva" pitchFamily="66" charset="0"/>
              </a:rPr>
              <a:t>дети читали стихи, водили хороводы, участвовали в поиске стрелок для новогодних курантов, и, конечно же, встретили Дедушку Мороза, с ним потанцевали, поиграли и получили новогодние подарки. </a:t>
            </a:r>
            <a:endParaRPr lang="ru-RU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Leno\Desktop\Д.с._фото\1454\2018-2019\Новый год_19.12.2018\IMG-20181219-WA00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3056" y="7473280"/>
            <a:ext cx="2808312" cy="2106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953666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Москва 2018 – 2019 учебный год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029" name="Picture 5" descr="C:\Users\Leno\Desktop\Д.с._фото\1454\2018-2019\Новый год_19.12.2018\IMG-20181219-WA00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8640" y="272480"/>
            <a:ext cx="3328049" cy="1872208"/>
          </a:xfrm>
          <a:prstGeom prst="rect">
            <a:avLst/>
          </a:prstGeom>
          <a:noFill/>
        </p:spPr>
      </p:pic>
      <p:pic>
        <p:nvPicPr>
          <p:cNvPr id="1030" name="Picture 6" descr="C:\Users\Leno\Desktop\Д.с._фото\1454\2018-2019\Новый год_19.12.2018\IMG-20181219-WA00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632" y="7473280"/>
            <a:ext cx="2808312" cy="2106437"/>
          </a:xfrm>
          <a:prstGeom prst="rect">
            <a:avLst/>
          </a:prstGeom>
          <a:noFill/>
        </p:spPr>
      </p:pic>
      <p:pic>
        <p:nvPicPr>
          <p:cNvPr id="1031" name="Picture 7" descr="C:\Users\Leno\Desktop\Д.с._фото\1454\2018-2019\Новый год_19.12.2018\IMG-20181219-WA00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4664" y="5313040"/>
            <a:ext cx="2808312" cy="2106438"/>
          </a:xfrm>
          <a:prstGeom prst="rect">
            <a:avLst/>
          </a:prstGeom>
          <a:noFill/>
        </p:spPr>
      </p:pic>
      <p:pic>
        <p:nvPicPr>
          <p:cNvPr id="1032" name="Picture 8" descr="C:\Users\Leno\Desktop\Д.с._фото\1454\2018-2019\Новый год_19.12.2018\IMG-20181219-WA00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5024" y="128464"/>
            <a:ext cx="2976042" cy="2232248"/>
          </a:xfrm>
          <a:prstGeom prst="rect">
            <a:avLst/>
          </a:prstGeom>
          <a:noFill/>
        </p:spPr>
      </p:pic>
      <p:pic>
        <p:nvPicPr>
          <p:cNvPr id="1033" name="Picture 9" descr="C:\Users\Leno\Desktop\Д.с._фото\1454\2018-2019\Новый год_19.12.2018\IMG-20181219-WA00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5024" y="5313040"/>
            <a:ext cx="2808312" cy="2106437"/>
          </a:xfrm>
          <a:prstGeom prst="rect">
            <a:avLst/>
          </a:prstGeom>
          <a:noFill/>
        </p:spPr>
      </p:pic>
      <p:pic>
        <p:nvPicPr>
          <p:cNvPr id="1034" name="Picture 10" descr="C:\Users\Leno\Desktop\Д.с._фото\1454\2018-2019\Новый год_19.12.2018\IMG-20181219-WA004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8640" y="2216696"/>
            <a:ext cx="3312368" cy="1863386"/>
          </a:xfrm>
          <a:prstGeom prst="rect">
            <a:avLst/>
          </a:prstGeom>
          <a:noFill/>
        </p:spPr>
      </p:pic>
      <p:pic>
        <p:nvPicPr>
          <p:cNvPr id="1035" name="Picture 11" descr="C:\Users\Leno\Desktop\Д.с._фото\1454\2018-2019\Новый год_19.12.2018\IMG-20181219-WA004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5024" y="2432720"/>
            <a:ext cx="3024336" cy="1701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49</Words>
  <Application>Microsoft Office PowerPoint</Application>
  <PresentationFormat>Лист A4 (210x297 мм)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4</cp:revision>
  <dcterms:created xsi:type="dcterms:W3CDTF">2018-12-20T07:13:25Z</dcterms:created>
  <dcterms:modified xsi:type="dcterms:W3CDTF">2018-12-20T07:40:50Z</dcterms:modified>
</cp:coreProperties>
</file>