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886200"/>
            <a:ext cx="7448872" cy="1752600"/>
          </a:xfrm>
        </p:spPr>
        <p:txBody>
          <a:bodyPr/>
          <a:lstStyle/>
          <a:p>
            <a:r>
              <a:rPr lang="ru-RU" dirty="0" smtClean="0"/>
              <a:t>учитель физической </a:t>
            </a:r>
            <a:r>
              <a:rPr lang="ru-RU" dirty="0" smtClean="0"/>
              <a:t>культуры: Теплоухова Т.В.</a:t>
            </a:r>
          </a:p>
          <a:p>
            <a:r>
              <a:rPr lang="ru-RU" dirty="0" smtClean="0"/>
              <a:t>МБОУ Школа № 185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/>
              <a:t>Осанка</a:t>
            </a:r>
            <a:endParaRPr lang="ru-RU" sz="9600" dirty="0"/>
          </a:p>
        </p:txBody>
      </p:sp>
    </p:spTree>
    <p:extLst>
      <p:ext uri="{BB962C8B-B14F-4D97-AF65-F5344CB8AC3E}">
        <p14:creationId xmlns="" xmlns:p14="http://schemas.microsoft.com/office/powerpoint/2010/main" val="18603057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ages.myshared.ru/4/312597/slide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68760"/>
            <a:ext cx="6768752" cy="41044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324852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ages.myshared.ru/32/1317248/slide_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6984776" cy="47957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59947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ds04.infourok.ru/uploads/ex/02a4/000d9733-94fbc847/hello_html_25765cc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6912768" cy="48245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870952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83162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89844"/>
            <a:ext cx="8136904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/>
              <a:t>Осанка — это привычная поза (вертикальная поза, вертикальное положение тела человека) в покое и при </a:t>
            </a:r>
            <a:r>
              <a:rPr lang="ru-RU" sz="1100" dirty="0" smtClean="0"/>
              <a:t>движении.</a:t>
            </a:r>
            <a:endParaRPr lang="ru-RU" sz="1100" dirty="0"/>
          </a:p>
          <a:p>
            <a:endParaRPr lang="ru-RU" sz="1100" dirty="0"/>
          </a:p>
          <a:p>
            <a:r>
              <a:rPr lang="ru-RU" sz="1100" dirty="0"/>
              <a:t>«Привычное положение тела» — это то положение тела, которое регулируется бессознательно, на уровне системы условных рефлексов, так называемых двигательным стереотипом. Человек имеет только одну, присущую только ему привычную осанку. Осанка обычно ассоциируется с выправкой, привычной позой, манерой держать </a:t>
            </a:r>
            <a:r>
              <a:rPr lang="ru-RU" sz="1100" dirty="0" smtClean="0"/>
              <a:t>себя.      </a:t>
            </a:r>
          </a:p>
          <a:p>
            <a:endParaRPr lang="ru-RU" sz="1100" dirty="0"/>
          </a:p>
          <a:p>
            <a:r>
              <a:rPr lang="ru-RU" sz="1100" dirty="0" smtClean="0"/>
              <a:t>Осанка </a:t>
            </a:r>
            <a:r>
              <a:rPr lang="ru-RU" sz="1100" dirty="0"/>
              <a:t>имеет прямую зависимость от текущего состояния человека, от его усталости и состояния</a:t>
            </a:r>
            <a:r>
              <a:rPr lang="ru-RU" sz="900" dirty="0"/>
              <a:t>. </a:t>
            </a:r>
          </a:p>
        </p:txBody>
      </p:sp>
      <p:pic>
        <p:nvPicPr>
          <p:cNvPr id="1026" name="Picture 2" descr="http://html.tonatheme.com/html/leezen/images/main-slider/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348879"/>
            <a:ext cx="4896544" cy="41495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dn-nus-1.pinme.ru/tumb/600/photo/21/dd/21dd9c64ba873cb751329b5f4293c3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67117"/>
            <a:ext cx="2558764" cy="46462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144196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1361/0005a528-8da7c6eb/im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2482"/>
            <a:ext cx="9022212" cy="67755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363555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td0.mycdn.me/image?id=837447022350&amp;t=20&amp;plc=WEB&amp;tkn=*M8DP95sVN4y07yMU98gT7WAn_6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80728"/>
            <a:ext cx="5845289" cy="42092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078843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rhivurokov.ru/multiurok/f/c/5/fc55eb8873c56f31eb0622bc5f90a842ac6618b3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37483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rhivurokov.ru/compedu/html/2018/02/23/i_5a9049fe1f8b1/img_phpIPHN9z_prezentatsiya_osanka_cheloveka-1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666981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arhivurokov.ru/compedu/html/2018/02/23/i_5a9049fe1f8b1/img_phpIPHN9z_prezentatsiya_osanka_cheloveka-1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0872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41885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rhivurokov.ru/compedu/html/2018/02/23/i_5a9049fe1f8b1/img_phpIPHN9z_prezentatsiya_osanka_cheloveka-1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836712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326027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arhivurokov.ru/compedu/html/2018/02/23/i_5a9049fe1f8b1/img_phpIPHN9z_prezentatsiya_osanka_cheloveka-1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8072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715225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40</TotalTime>
  <Words>97</Words>
  <Application>Microsoft Office PowerPoint</Application>
  <PresentationFormat>Экран (4:3)</PresentationFormat>
  <Paragraphs>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Осанка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Осанка</dc:title>
  <dc:creator>мария веселова</dc:creator>
  <cp:lastModifiedBy>Владелец</cp:lastModifiedBy>
  <cp:revision>7</cp:revision>
  <dcterms:created xsi:type="dcterms:W3CDTF">2018-05-12T13:39:13Z</dcterms:created>
  <dcterms:modified xsi:type="dcterms:W3CDTF">2018-12-20T09:25:54Z</dcterms:modified>
</cp:coreProperties>
</file>