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6F189-2271-46BB-A871-ADDB9A49EB58}" type="datetimeFigureOut">
              <a:rPr lang="ru-RU" smtClean="0"/>
              <a:t>20.12.2018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6B475-A65F-49AE-9D1F-60E9EB88D1E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B475-A65F-49AE-9D1F-60E9EB88D1E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B475-A65F-49AE-9D1F-60E9EB88D1E6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B475-A65F-49AE-9D1F-60E9EB88D1E6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B475-A65F-49AE-9D1F-60E9EB88D1E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B475-A65F-49AE-9D1F-60E9EB88D1E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89820-E0B4-4838-AF06-2C73584C2AD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4EF7A-6341-42C1-8C78-24C4ADF8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857760"/>
            <a:ext cx="6400800" cy="1752600"/>
          </a:xfrm>
        </p:spPr>
        <p:txBody>
          <a:bodyPr/>
          <a:lstStyle/>
          <a:p>
            <a:pPr algn="r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Учитель биологии и географии: Петухова Н.Н</a:t>
            </a:r>
            <a:r>
              <a:rPr lang="ru-RU" dirty="0"/>
              <a:t>.</a:t>
            </a:r>
          </a:p>
          <a:p>
            <a:pPr algn="r"/>
            <a:endParaRPr lang="ru-RU" dirty="0"/>
          </a:p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2018 г.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Ядовитые растения — сборная, весьма неоднородная группа, объединяемая тем общим для этих растений свойством, что вещества, которые в них содержатся, представляют собой существенную потенциальную опасность для организма человека и домашних животных.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  <a:endParaRPr lang="ru-RU" dirty="0"/>
          </a:p>
        </p:txBody>
      </p:sp>
      <p:pic>
        <p:nvPicPr>
          <p:cNvPr id="4" name="Содержимое 3" descr="222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71934" y="1428736"/>
            <a:ext cx="4406856" cy="3292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b="1" dirty="0"/>
              <a:t>Вороний глаз обыкновенный </a:t>
            </a:r>
            <a:r>
              <a:rPr lang="ru-RU" sz="1600" dirty="0"/>
              <a:t>– ядовитое растение, применение которого может привести к тяжелым последствиям и даже летальному исходу. Листья вороньего глаза пагубно влияют на центральную нервную систему, корневище растения провоцирует рвоту, плоды отрицательно воздействуют на сердце. К самым частым симптомам отравления вороньим глазом относят тошноту, рвоту, боли в животе, диарею, судороги, головокружение, паралич, нарушение дыхания и сердечной деятельности, вплоть до полной остановки сердца.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29256" y="4786322"/>
            <a:ext cx="1498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Вороний глаз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600" b="1" dirty="0"/>
              <a:t>Белена</a:t>
            </a:r>
            <a:r>
              <a:rPr lang="ru-RU" sz="1600" dirty="0"/>
              <a:t> — очень ядовитое растение, причём ядовиты все части растения, особенно семена. Цветки становятся токсичными в конце весны. Больше всего страдают дети, которые путают семена белены со съедобными.</a:t>
            </a:r>
          </a:p>
          <a:p>
            <a:pPr algn="just"/>
            <a:r>
              <a:rPr lang="ru-RU" sz="1600" dirty="0"/>
              <a:t>Белена содержит алкалоиды </a:t>
            </a:r>
            <a:r>
              <a:rPr lang="ru-RU" sz="1600" dirty="0" err="1"/>
              <a:t>гиосциамин</a:t>
            </a:r>
            <a:r>
              <a:rPr lang="ru-RU" sz="1600" dirty="0"/>
              <a:t>, атропин, </a:t>
            </a:r>
            <a:r>
              <a:rPr lang="ru-RU" sz="1600" dirty="0" err="1"/>
              <a:t>скополамин</a:t>
            </a:r>
            <a:r>
              <a:rPr lang="ru-RU" sz="1600" dirty="0"/>
              <a:t>. Симптомы отравления (делирий с нарушением сознания, жар, учащённое сердцебиение, сухость во рту, нарушение зрения и др.) проявляются уже через 15—20 минут.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0760" y="5488560"/>
            <a:ext cx="88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Белена</a:t>
            </a:r>
          </a:p>
        </p:txBody>
      </p:sp>
      <p:pic>
        <p:nvPicPr>
          <p:cNvPr id="10" name="Рисунок 9" descr="800px-Hyoscyamus_niger2_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785794"/>
            <a:ext cx="3356304" cy="474078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3008313" cy="116205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28596" y="1142984"/>
            <a:ext cx="3008313" cy="469106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vi-VN" sz="1600" b="1" dirty="0"/>
              <a:t>Дурма́н обыкнове́нный</a:t>
            </a:r>
            <a:r>
              <a:rPr lang="vi-VN" sz="1600" dirty="0"/>
              <a:t>, или</a:t>
            </a:r>
            <a:r>
              <a:rPr lang="ru-RU" sz="1600" dirty="0"/>
              <a:t> </a:t>
            </a:r>
            <a:r>
              <a:rPr lang="vi-VN" sz="1600" b="1" dirty="0"/>
              <a:t>Дурман воню́чий</a:t>
            </a:r>
            <a:r>
              <a:rPr lang="vi-VN" sz="1600" dirty="0"/>
              <a:t> (</a:t>
            </a:r>
            <a:r>
              <a:rPr lang="vi-VN" sz="1600"/>
              <a:t>лат.</a:t>
            </a:r>
            <a:r>
              <a:rPr lang="vi-VN" sz="1600" dirty="0"/>
              <a:t> </a:t>
            </a:r>
            <a:r>
              <a:rPr lang="en-US" sz="1600" i="1" err="1"/>
              <a:t>Datúra</a:t>
            </a:r>
            <a:r>
              <a:rPr lang="en-US" sz="1600" i="1" dirty="0"/>
              <a:t> </a:t>
            </a:r>
            <a:r>
              <a:rPr lang="en-US" sz="1600" i="1" err="1"/>
              <a:t>stramónium</a:t>
            </a:r>
            <a:r>
              <a:rPr lang="en-US" sz="1600" dirty="0"/>
              <a:t>)</a:t>
            </a:r>
            <a:r>
              <a:rPr lang="ru-RU" sz="1600" dirty="0"/>
              <a:t> - Всё растение сильно ядовито, особенно семена, из-за содержащихся в нём алкалоидов, относящихся к </a:t>
            </a:r>
            <a:r>
              <a:rPr lang="ru-RU" sz="1600" dirty="0" err="1"/>
              <a:t>тропанам</a:t>
            </a:r>
            <a:r>
              <a:rPr lang="ru-RU" sz="1600" dirty="0"/>
              <a:t>. Алкалоиды дурмана объединяют в группу, называемую </a:t>
            </a:r>
            <a:r>
              <a:rPr lang="ru-RU" sz="1600" dirty="0" err="1"/>
              <a:t>страмонины</a:t>
            </a:r>
            <a:r>
              <a:rPr lang="ru-RU" sz="1600" dirty="0"/>
              <a:t>, или </a:t>
            </a:r>
            <a:r>
              <a:rPr lang="ru-RU" sz="1600" dirty="0" err="1"/>
              <a:t>датурины</a:t>
            </a:r>
            <a:r>
              <a:rPr lang="ru-RU" sz="1600" dirty="0"/>
              <a:t>, они обладают </a:t>
            </a:r>
            <a:r>
              <a:rPr lang="ru-RU" sz="1600" dirty="0" err="1"/>
              <a:t>атропиноподобным</a:t>
            </a:r>
            <a:r>
              <a:rPr lang="ru-RU" sz="1600" dirty="0"/>
              <a:t> действием, то есть оказывают спазмолитическое действие на гладкую мускулатуру, расширяют зрачки, повышают внутриглазное давление, вызывают паралич аккомодации, подавляют секрецию железистого аппарата, учащают сокращения сердца.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0" y="5143512"/>
            <a:ext cx="2502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Дурман обыкновенный</a:t>
            </a:r>
          </a:p>
        </p:txBody>
      </p:sp>
      <p:pic>
        <p:nvPicPr>
          <p:cNvPr id="6" name="Рисунок 5" descr="dyrman_obiknovennii_dyrman_trav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1223733"/>
            <a:ext cx="5286380" cy="399121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3008313" cy="116205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28596" y="1142984"/>
            <a:ext cx="3008313" cy="4691063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/>
              <a:t>У Белладонны </a:t>
            </a:r>
            <a:r>
              <a:rPr lang="ru-RU" sz="1600" dirty="0"/>
              <a:t>ядовиты все части растения. Атропин - алкалоид, содержащийся в белладонне, является сильнейшим ядом: он может вызывать тяжёлые отравления, воздействовать на нервную систему, и при этом он быстро всасывается, но не распадается под воздействием желудочного сока.</a:t>
            </a:r>
          </a:p>
          <a:p>
            <a:br>
              <a:rPr lang="ru-RU" sz="1600" dirty="0"/>
            </a:b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5929330"/>
            <a:ext cx="1369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Белладонна</a:t>
            </a:r>
          </a:p>
        </p:txBody>
      </p:sp>
      <p:pic>
        <p:nvPicPr>
          <p:cNvPr id="9" name="Рисунок 8" descr="Belladonn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0091" y="1290548"/>
            <a:ext cx="3595181" cy="463878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3008313" cy="116205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28596" y="1142984"/>
            <a:ext cx="3008313" cy="4691063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/>
              <a:t>Плоды ландыша </a:t>
            </a:r>
            <a:r>
              <a:rPr lang="ru-RU" sz="1600" dirty="0"/>
              <a:t>для человека очень ядовиты. В более тяжёлых случаях отравление может закончиться даже смертью. </a:t>
            </a:r>
          </a:p>
          <a:p>
            <a:pPr algn="just"/>
            <a:r>
              <a:rPr lang="ru-RU" sz="1600" dirty="0"/>
              <a:t>Отравление можно определить по следующим признакам: сильная тошнота, головные боли, рези в животе, потемнение в глазах. Все эти признаки могут являться признаками отравления ландышами. Растение настолько токсично, что даже выпитая вода, в которой стоял букет с ландышами может оказаться смертельной.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2066" y="4345552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Плоды ландыша</a:t>
            </a:r>
          </a:p>
        </p:txBody>
      </p:sp>
      <p:pic>
        <p:nvPicPr>
          <p:cNvPr id="6" name="Рисунок 5" descr="maikelluke030913aa061.previe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1285860"/>
            <a:ext cx="4714908" cy="31168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Осторожно! Ядовитые растения!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1800" dirty="0"/>
              <a:t>      Отравления растительными ядами обычно происходят весной, летом и осенью при употреблении в пищу плодов, листьев или корней ядовитых растений, которые ошибочно принимают за съедобные.</a:t>
            </a:r>
          </a:p>
          <a:p>
            <a:pPr algn="just">
              <a:buNone/>
            </a:pPr>
            <a:r>
              <a:rPr lang="ru-RU" sz="1800" dirty="0"/>
              <a:t>      Если пострадавший в сознании, надо промыть ему желудок: дать выпить 3 — 4 стакана воды и, пальцем или черенком ложки надавливая на корень языка, вызвать у него рвоту. Промывание желудка следует повторить 2 — 3 раза. При отравлении аконитом и болиголовом желудок промывают бледно-розовым раствором марганцовокислого калия (перманганата калия).</a:t>
            </a:r>
          </a:p>
          <a:p>
            <a:pPr algn="just">
              <a:buNone/>
            </a:pPr>
            <a:r>
              <a:rPr lang="ru-RU" sz="1800" dirty="0"/>
              <a:t>      Так как многие растительные яды хорошо адсорбируются активированным углем, после промывания желудка рекомендуется принять активированный уголь (карболен). 20 — 30 таблеток заливают стаканом холодной воды, помешивая, доводят до кашицеобразного состояния и затем выпивают. Через 2 — 3 часа повторно промывают желудок.</a:t>
            </a:r>
          </a:p>
          <a:p>
            <a:pPr algn="just">
              <a:buNone/>
            </a:pPr>
            <a:r>
              <a:rPr lang="ru-RU" sz="1800" dirty="0"/>
              <a:t>      После оказания первой помощи необходимо как можно быстрее доставить пострадавшего в медицинское учреждение. Особая срочность необходима в тех случаях, когда отравление вызвано растениями, воздействующими на нервную систему и сердце.</a:t>
            </a:r>
          </a:p>
          <a:p>
            <a:pPr algn="just"/>
            <a:endParaRPr lang="ru-RU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486</Words>
  <Application>Microsoft Office PowerPoint</Application>
  <PresentationFormat>Экран (4:3)</PresentationFormat>
  <Paragraphs>34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Осторожно! Ядовитые растения!</vt:lpstr>
      <vt:lpstr>Осторожно! Ядовитые растения!</vt:lpstr>
      <vt:lpstr>Осторожно! Ядовитые растения!</vt:lpstr>
      <vt:lpstr>Осторожно! Ядовитые растения!</vt:lpstr>
      <vt:lpstr>Осторожно! Ядовитые растения!</vt:lpstr>
      <vt:lpstr>Осторожно! Ядовитые растения!</vt:lpstr>
      <vt:lpstr>Осторожно! Ядовитые растения!</vt:lpstr>
      <vt:lpstr>Осторожно! Ядовитые растения!</vt:lpstr>
    </vt:vector>
  </TitlesOfParts>
  <Company>WolfishLair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Осторожно! Ядовитые растения!</dc:title>
  <dc:creator>User</dc:creator>
  <cp:lastModifiedBy>User</cp:lastModifiedBy>
  <cp:revision>27</cp:revision>
  <dcterms:created xsi:type="dcterms:W3CDTF">2018-12-19T06:33:19Z</dcterms:created>
  <dcterms:modified xsi:type="dcterms:W3CDTF">2018-12-20T18:20:00Z</dcterms:modified>
</cp:coreProperties>
</file>