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CA3EF-370F-4142-9360-6F41A18127BE}" type="doc">
      <dgm:prSet loTypeId="urn:microsoft.com/office/officeart/2005/8/layout/cycle4#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611AFA-B5A6-4EDF-BB65-E819C20A4356}">
      <dgm:prSet phldrT="[Текст]" custT="1"/>
      <dgm:spPr/>
      <dgm:t>
        <a:bodyPr/>
        <a:lstStyle/>
        <a:p>
          <a:r>
            <a:rPr lang="en-US" sz="2000" b="1" dirty="0" err="1" smtClean="0"/>
            <a:t>narsissi</a:t>
          </a:r>
          <a:endParaRPr lang="ru-RU" sz="2000" b="1" dirty="0"/>
        </a:p>
      </dgm:t>
    </dgm:pt>
    <dgm:pt modelId="{68720BA3-2E09-4793-9EEC-D5F66ECBD626}" type="parTrans" cxnId="{F2A41709-D57E-45B0-A197-976205A06D89}">
      <dgm:prSet/>
      <dgm:spPr/>
      <dgm:t>
        <a:bodyPr/>
        <a:lstStyle/>
        <a:p>
          <a:endParaRPr lang="ru-RU"/>
        </a:p>
      </dgm:t>
    </dgm:pt>
    <dgm:pt modelId="{4124A76F-12F2-41EA-95B8-406A5F81863D}" type="sibTrans" cxnId="{F2A41709-D57E-45B0-A197-976205A06D89}">
      <dgm:prSet/>
      <dgm:spPr/>
      <dgm:t>
        <a:bodyPr/>
        <a:lstStyle/>
        <a:p>
          <a:endParaRPr lang="ru-RU"/>
        </a:p>
      </dgm:t>
    </dgm:pt>
    <dgm:pt modelId="{996F4A0C-5D08-4B32-9789-F737179A289F}">
      <dgm:prSet phldrT="[Текст]" custT="1"/>
      <dgm:spPr/>
      <dgm:t>
        <a:bodyPr/>
        <a:lstStyle/>
        <a:p>
          <a:r>
            <a:rPr lang="en-US" sz="2000" b="1" dirty="0" err="1" smtClean="0"/>
            <a:t>luuta</a:t>
          </a:r>
          <a:endParaRPr lang="ru-RU" sz="2000" b="1" dirty="0"/>
        </a:p>
      </dgm:t>
    </dgm:pt>
    <dgm:pt modelId="{945D77D6-0785-4CA9-B95C-DF8932ED74AE}" type="parTrans" cxnId="{E36E3D4F-A359-49A4-B827-FF8728687858}">
      <dgm:prSet/>
      <dgm:spPr/>
      <dgm:t>
        <a:bodyPr/>
        <a:lstStyle/>
        <a:p>
          <a:endParaRPr lang="ru-RU"/>
        </a:p>
      </dgm:t>
    </dgm:pt>
    <dgm:pt modelId="{835A8BC0-101A-47AC-A715-27530F08FA03}" type="sibTrans" cxnId="{E36E3D4F-A359-49A4-B827-FF8728687858}">
      <dgm:prSet/>
      <dgm:spPr/>
      <dgm:t>
        <a:bodyPr/>
        <a:lstStyle/>
        <a:p>
          <a:endParaRPr lang="ru-RU"/>
        </a:p>
      </dgm:t>
    </dgm:pt>
    <dgm:pt modelId="{680FB42B-5155-4A6A-979B-B681E08748E7}">
      <dgm:prSet phldrT="[Текст]" custT="1"/>
      <dgm:spPr/>
      <dgm:t>
        <a:bodyPr/>
        <a:lstStyle/>
        <a:p>
          <a:r>
            <a:rPr lang="en-US" sz="2000" b="1" dirty="0" err="1" smtClean="0"/>
            <a:t>pajunoksa</a:t>
          </a:r>
          <a:endParaRPr lang="ru-RU" sz="2000" b="1" dirty="0"/>
        </a:p>
      </dgm:t>
    </dgm:pt>
    <dgm:pt modelId="{58AC9394-8C7E-40BA-B1BD-C42EDC1C7B01}" type="parTrans" cxnId="{C2DA9C0D-BE0A-4536-9969-A45D5CF8CD7B}">
      <dgm:prSet/>
      <dgm:spPr/>
      <dgm:t>
        <a:bodyPr/>
        <a:lstStyle/>
        <a:p>
          <a:endParaRPr lang="ru-RU"/>
        </a:p>
      </dgm:t>
    </dgm:pt>
    <dgm:pt modelId="{9FA03FCA-AC2B-4DDD-92D7-386492D2F093}" type="sibTrans" cxnId="{C2DA9C0D-BE0A-4536-9969-A45D5CF8CD7B}">
      <dgm:prSet/>
      <dgm:spPr/>
      <dgm:t>
        <a:bodyPr/>
        <a:lstStyle/>
        <a:p>
          <a:endParaRPr lang="ru-RU"/>
        </a:p>
      </dgm:t>
    </dgm:pt>
    <dgm:pt modelId="{6AB81DDA-47D3-4A8D-B7AB-8E925919EEF0}">
      <dgm:prSet phldrT="[Текст]" custT="1"/>
      <dgm:spPr/>
      <dgm:t>
        <a:bodyPr/>
        <a:lstStyle/>
        <a:p>
          <a:r>
            <a:rPr lang="en-US" sz="2000" b="1" dirty="0" err="1" smtClean="0"/>
            <a:t>noita</a:t>
          </a:r>
          <a:endParaRPr lang="ru-RU" sz="2000" b="1" dirty="0"/>
        </a:p>
      </dgm:t>
    </dgm:pt>
    <dgm:pt modelId="{39F91511-5419-4EE6-A354-6256E08807A2}" type="parTrans" cxnId="{E9CA4752-72F6-4541-A2A3-958FAFE57679}">
      <dgm:prSet/>
      <dgm:spPr/>
      <dgm:t>
        <a:bodyPr/>
        <a:lstStyle/>
        <a:p>
          <a:endParaRPr lang="ru-RU"/>
        </a:p>
      </dgm:t>
    </dgm:pt>
    <dgm:pt modelId="{314BE08D-EEE0-41C3-B1F3-EA665E62B041}" type="sibTrans" cxnId="{E9CA4752-72F6-4541-A2A3-958FAFE57679}">
      <dgm:prSet/>
      <dgm:spPr/>
      <dgm:t>
        <a:bodyPr/>
        <a:lstStyle/>
        <a:p>
          <a:endParaRPr lang="ru-RU"/>
        </a:p>
      </dgm:t>
    </dgm:pt>
    <dgm:pt modelId="{5305C52B-ABD2-4E6C-94E6-CD118020C64D}" type="pres">
      <dgm:prSet presAssocID="{853CA3EF-370F-4142-9360-6F41A18127B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0E944E-9FC5-4A25-B9DD-228183A89744}" type="pres">
      <dgm:prSet presAssocID="{853CA3EF-370F-4142-9360-6F41A18127BE}" presName="children" presStyleCnt="0"/>
      <dgm:spPr/>
    </dgm:pt>
    <dgm:pt modelId="{EE88A155-F84D-475F-83F2-CD6EC8008E1D}" type="pres">
      <dgm:prSet presAssocID="{853CA3EF-370F-4142-9360-6F41A18127BE}" presName="childPlaceholder" presStyleCnt="0"/>
      <dgm:spPr/>
    </dgm:pt>
    <dgm:pt modelId="{968F6142-7493-4893-A496-F9F789F1F255}" type="pres">
      <dgm:prSet presAssocID="{853CA3EF-370F-4142-9360-6F41A18127BE}" presName="circle" presStyleCnt="0"/>
      <dgm:spPr/>
    </dgm:pt>
    <dgm:pt modelId="{D329C5FC-B76F-4A68-A5D7-8B8D13C0A29D}" type="pres">
      <dgm:prSet presAssocID="{853CA3EF-370F-4142-9360-6F41A18127BE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AB0F9-D250-4371-96C3-E7B00BA33EB4}" type="pres">
      <dgm:prSet presAssocID="{853CA3EF-370F-4142-9360-6F41A18127BE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BC705-F216-429E-B8EE-0F5F4055DDFA}" type="pres">
      <dgm:prSet presAssocID="{853CA3EF-370F-4142-9360-6F41A18127BE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26312D-08C3-4D66-8E2B-AE6EAA3BA727}" type="pres">
      <dgm:prSet presAssocID="{853CA3EF-370F-4142-9360-6F41A18127BE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1FA37-9B95-4F35-9F48-11B025653263}" type="pres">
      <dgm:prSet presAssocID="{853CA3EF-370F-4142-9360-6F41A18127BE}" presName="quadrantPlaceholder" presStyleCnt="0"/>
      <dgm:spPr/>
    </dgm:pt>
    <dgm:pt modelId="{3F000A89-27AF-43DA-81B7-58A9347D2954}" type="pres">
      <dgm:prSet presAssocID="{853CA3EF-370F-4142-9360-6F41A18127BE}" presName="center1" presStyleLbl="fgShp" presStyleIdx="0" presStyleCnt="2"/>
      <dgm:spPr/>
    </dgm:pt>
    <dgm:pt modelId="{1CFB2858-75EC-468B-9822-A80A8B943320}" type="pres">
      <dgm:prSet presAssocID="{853CA3EF-370F-4142-9360-6F41A18127BE}" presName="center2" presStyleLbl="fgShp" presStyleIdx="1" presStyleCnt="2"/>
      <dgm:spPr/>
    </dgm:pt>
  </dgm:ptLst>
  <dgm:cxnLst>
    <dgm:cxn modelId="{3F5D5975-891D-4806-B817-06AD16ED72F3}" type="presOf" srcId="{996F4A0C-5D08-4B32-9789-F737179A289F}" destId="{B2AAB0F9-D250-4371-96C3-E7B00BA33EB4}" srcOrd="0" destOrd="0" presId="urn:microsoft.com/office/officeart/2005/8/layout/cycle4#1"/>
    <dgm:cxn modelId="{F84BADD6-C68C-4C0D-A728-270E4B4AC20A}" type="presOf" srcId="{0D611AFA-B5A6-4EDF-BB65-E819C20A4356}" destId="{D329C5FC-B76F-4A68-A5D7-8B8D13C0A29D}" srcOrd="0" destOrd="0" presId="urn:microsoft.com/office/officeart/2005/8/layout/cycle4#1"/>
    <dgm:cxn modelId="{E9CA4752-72F6-4541-A2A3-958FAFE57679}" srcId="{853CA3EF-370F-4142-9360-6F41A18127BE}" destId="{6AB81DDA-47D3-4A8D-B7AB-8E925919EEF0}" srcOrd="3" destOrd="0" parTransId="{39F91511-5419-4EE6-A354-6256E08807A2}" sibTransId="{314BE08D-EEE0-41C3-B1F3-EA665E62B041}"/>
    <dgm:cxn modelId="{E468AD0B-FB96-470F-BC5A-F8DB9689AF47}" type="presOf" srcId="{680FB42B-5155-4A6A-979B-B681E08748E7}" destId="{416BC705-F216-429E-B8EE-0F5F4055DDFA}" srcOrd="0" destOrd="0" presId="urn:microsoft.com/office/officeart/2005/8/layout/cycle4#1"/>
    <dgm:cxn modelId="{47300669-1696-4A55-AE1E-429B2415C9A1}" type="presOf" srcId="{6AB81DDA-47D3-4A8D-B7AB-8E925919EEF0}" destId="{4126312D-08C3-4D66-8E2B-AE6EAA3BA727}" srcOrd="0" destOrd="0" presId="urn:microsoft.com/office/officeart/2005/8/layout/cycle4#1"/>
    <dgm:cxn modelId="{AD5B1BAB-16A6-48A3-97E7-66692B0362E6}" type="presOf" srcId="{853CA3EF-370F-4142-9360-6F41A18127BE}" destId="{5305C52B-ABD2-4E6C-94E6-CD118020C64D}" srcOrd="0" destOrd="0" presId="urn:microsoft.com/office/officeart/2005/8/layout/cycle4#1"/>
    <dgm:cxn modelId="{F2A41709-D57E-45B0-A197-976205A06D89}" srcId="{853CA3EF-370F-4142-9360-6F41A18127BE}" destId="{0D611AFA-B5A6-4EDF-BB65-E819C20A4356}" srcOrd="0" destOrd="0" parTransId="{68720BA3-2E09-4793-9EEC-D5F66ECBD626}" sibTransId="{4124A76F-12F2-41EA-95B8-406A5F81863D}"/>
    <dgm:cxn modelId="{E36E3D4F-A359-49A4-B827-FF8728687858}" srcId="{853CA3EF-370F-4142-9360-6F41A18127BE}" destId="{996F4A0C-5D08-4B32-9789-F737179A289F}" srcOrd="1" destOrd="0" parTransId="{945D77D6-0785-4CA9-B95C-DF8932ED74AE}" sibTransId="{835A8BC0-101A-47AC-A715-27530F08FA03}"/>
    <dgm:cxn modelId="{C2DA9C0D-BE0A-4536-9969-A45D5CF8CD7B}" srcId="{853CA3EF-370F-4142-9360-6F41A18127BE}" destId="{680FB42B-5155-4A6A-979B-B681E08748E7}" srcOrd="2" destOrd="0" parTransId="{58AC9394-8C7E-40BA-B1BD-C42EDC1C7B01}" sibTransId="{9FA03FCA-AC2B-4DDD-92D7-386492D2F093}"/>
    <dgm:cxn modelId="{1B858E1B-2C28-4C19-BEA7-8F3B2332B554}" type="presParOf" srcId="{5305C52B-ABD2-4E6C-94E6-CD118020C64D}" destId="{970E944E-9FC5-4A25-B9DD-228183A89744}" srcOrd="0" destOrd="0" presId="urn:microsoft.com/office/officeart/2005/8/layout/cycle4#1"/>
    <dgm:cxn modelId="{6254E8EE-D981-4831-A520-66AF9D7864B8}" type="presParOf" srcId="{970E944E-9FC5-4A25-B9DD-228183A89744}" destId="{EE88A155-F84D-475F-83F2-CD6EC8008E1D}" srcOrd="0" destOrd="0" presId="urn:microsoft.com/office/officeart/2005/8/layout/cycle4#1"/>
    <dgm:cxn modelId="{5B95F7A1-E67B-4EBF-88E9-1F2AC7A9BCC9}" type="presParOf" srcId="{5305C52B-ABD2-4E6C-94E6-CD118020C64D}" destId="{968F6142-7493-4893-A496-F9F789F1F255}" srcOrd="1" destOrd="0" presId="urn:microsoft.com/office/officeart/2005/8/layout/cycle4#1"/>
    <dgm:cxn modelId="{1D44F0EF-BD34-426B-A069-BEB1A29C440C}" type="presParOf" srcId="{968F6142-7493-4893-A496-F9F789F1F255}" destId="{D329C5FC-B76F-4A68-A5D7-8B8D13C0A29D}" srcOrd="0" destOrd="0" presId="urn:microsoft.com/office/officeart/2005/8/layout/cycle4#1"/>
    <dgm:cxn modelId="{A8F3A391-4E76-4AA6-8448-2BD5B910A1F8}" type="presParOf" srcId="{968F6142-7493-4893-A496-F9F789F1F255}" destId="{B2AAB0F9-D250-4371-96C3-E7B00BA33EB4}" srcOrd="1" destOrd="0" presId="urn:microsoft.com/office/officeart/2005/8/layout/cycle4#1"/>
    <dgm:cxn modelId="{2F04BCEB-25FF-40CE-84E9-2BBA1278A39E}" type="presParOf" srcId="{968F6142-7493-4893-A496-F9F789F1F255}" destId="{416BC705-F216-429E-B8EE-0F5F4055DDFA}" srcOrd="2" destOrd="0" presId="urn:microsoft.com/office/officeart/2005/8/layout/cycle4#1"/>
    <dgm:cxn modelId="{D97EC0E4-8F3F-4ABD-9C50-48624301C1CA}" type="presParOf" srcId="{968F6142-7493-4893-A496-F9F789F1F255}" destId="{4126312D-08C3-4D66-8E2B-AE6EAA3BA727}" srcOrd="3" destOrd="0" presId="urn:microsoft.com/office/officeart/2005/8/layout/cycle4#1"/>
    <dgm:cxn modelId="{CBCCF370-2969-400C-BC83-F77FB322F7F3}" type="presParOf" srcId="{968F6142-7493-4893-A496-F9F789F1F255}" destId="{2A11FA37-9B95-4F35-9F48-11B025653263}" srcOrd="4" destOrd="0" presId="urn:microsoft.com/office/officeart/2005/8/layout/cycle4#1"/>
    <dgm:cxn modelId="{14182419-E4D5-4CEC-8FF8-0C32DA86A0AC}" type="presParOf" srcId="{5305C52B-ABD2-4E6C-94E6-CD118020C64D}" destId="{3F000A89-27AF-43DA-81B7-58A9347D2954}" srcOrd="2" destOrd="0" presId="urn:microsoft.com/office/officeart/2005/8/layout/cycle4#1"/>
    <dgm:cxn modelId="{E2A538F4-F0FA-4857-85FE-43BE72FABB4A}" type="presParOf" srcId="{5305C52B-ABD2-4E6C-94E6-CD118020C64D}" destId="{1CFB2858-75EC-468B-9822-A80A8B94332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52B1E2-B89A-48A1-B9EF-3D58409B4127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282A18-1D5C-409D-A27E-51BF0946DE96}">
      <dgm:prSet phldrT="[Текст]"/>
      <dgm:spPr/>
      <dgm:t>
        <a:bodyPr/>
        <a:lstStyle/>
        <a:p>
          <a:r>
            <a:rPr lang="en-US" dirty="0" smtClean="0"/>
            <a:t>pasha</a:t>
          </a:r>
          <a:endParaRPr lang="ru-RU" dirty="0"/>
        </a:p>
      </dgm:t>
    </dgm:pt>
    <dgm:pt modelId="{DDDB2FCB-29E2-499A-8AC5-75B45A5CBA01}" type="parTrans" cxnId="{1149B74F-C458-4AA4-8EC0-B899ED883A2E}">
      <dgm:prSet/>
      <dgm:spPr/>
      <dgm:t>
        <a:bodyPr/>
        <a:lstStyle/>
        <a:p>
          <a:endParaRPr lang="ru-RU"/>
        </a:p>
      </dgm:t>
    </dgm:pt>
    <dgm:pt modelId="{15A77B84-4D0E-424B-8EED-94AD28248E62}" type="sibTrans" cxnId="{1149B74F-C458-4AA4-8EC0-B899ED883A2E}">
      <dgm:prSet/>
      <dgm:spPr/>
      <dgm:t>
        <a:bodyPr/>
        <a:lstStyle/>
        <a:p>
          <a:endParaRPr lang="ru-RU"/>
        </a:p>
      </dgm:t>
    </dgm:pt>
    <dgm:pt modelId="{CF79712F-DE03-4155-AFD0-23795722B6C7}">
      <dgm:prSet phldrT="[Текст]"/>
      <dgm:spPr/>
      <dgm:t>
        <a:bodyPr/>
        <a:lstStyle/>
        <a:p>
          <a:r>
            <a:rPr lang="en-US" dirty="0" err="1" smtClean="0"/>
            <a:t>tipu</a:t>
          </a:r>
          <a:endParaRPr lang="ru-RU" dirty="0"/>
        </a:p>
      </dgm:t>
    </dgm:pt>
    <dgm:pt modelId="{A2EAAF4F-0D83-4F8B-B222-FD841C57BECE}" type="parTrans" cxnId="{3984133B-A9AD-44B1-95B1-B8877FDE8D40}">
      <dgm:prSet/>
      <dgm:spPr/>
      <dgm:t>
        <a:bodyPr/>
        <a:lstStyle/>
        <a:p>
          <a:endParaRPr lang="ru-RU"/>
        </a:p>
      </dgm:t>
    </dgm:pt>
    <dgm:pt modelId="{ED1A83B4-C1A6-4C4E-9CDD-6EBF37EC3A80}" type="sibTrans" cxnId="{3984133B-A9AD-44B1-95B1-B8877FDE8D40}">
      <dgm:prSet/>
      <dgm:spPr/>
      <dgm:t>
        <a:bodyPr/>
        <a:lstStyle/>
        <a:p>
          <a:endParaRPr lang="ru-RU"/>
        </a:p>
      </dgm:t>
    </dgm:pt>
    <dgm:pt modelId="{72C546A1-A0E8-4505-9DF2-CDB031F7A7AD}" type="pres">
      <dgm:prSet presAssocID="{CD52B1E2-B89A-48A1-B9EF-3D58409B412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DB6075-1B02-460E-823F-3B0521ABE3FB}" type="pres">
      <dgm:prSet presAssocID="{CD52B1E2-B89A-48A1-B9EF-3D58409B4127}" presName="ribbon" presStyleLbl="node1" presStyleIdx="0" presStyleCnt="1" custLinFactY="131579" custLinFactNeighborX="13908" custLinFactNeighborY="200000"/>
      <dgm:spPr/>
    </dgm:pt>
    <dgm:pt modelId="{5E2EA4C1-C59A-4D23-81FD-63ABCE9B3CB1}" type="pres">
      <dgm:prSet presAssocID="{CD52B1E2-B89A-48A1-B9EF-3D58409B412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382CE-BD41-4668-850C-07A9F761FBD6}" type="pres">
      <dgm:prSet presAssocID="{CD52B1E2-B89A-48A1-B9EF-3D58409B412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BDB8D6-16F7-48BB-B3FB-C18927F010B2}" type="presOf" srcId="{CD52B1E2-B89A-48A1-B9EF-3D58409B4127}" destId="{72C546A1-A0E8-4505-9DF2-CDB031F7A7AD}" srcOrd="0" destOrd="0" presId="urn:microsoft.com/office/officeart/2005/8/layout/arrow6"/>
    <dgm:cxn modelId="{3984133B-A9AD-44B1-95B1-B8877FDE8D40}" srcId="{CD52B1E2-B89A-48A1-B9EF-3D58409B4127}" destId="{CF79712F-DE03-4155-AFD0-23795722B6C7}" srcOrd="1" destOrd="0" parTransId="{A2EAAF4F-0D83-4F8B-B222-FD841C57BECE}" sibTransId="{ED1A83B4-C1A6-4C4E-9CDD-6EBF37EC3A80}"/>
    <dgm:cxn modelId="{1149B74F-C458-4AA4-8EC0-B899ED883A2E}" srcId="{CD52B1E2-B89A-48A1-B9EF-3D58409B4127}" destId="{99282A18-1D5C-409D-A27E-51BF0946DE96}" srcOrd="0" destOrd="0" parTransId="{DDDB2FCB-29E2-499A-8AC5-75B45A5CBA01}" sibTransId="{15A77B84-4D0E-424B-8EED-94AD28248E62}"/>
    <dgm:cxn modelId="{079C4C56-7B31-4EE7-86F9-7E354FCB45F6}" type="presOf" srcId="{CF79712F-DE03-4155-AFD0-23795722B6C7}" destId="{20B382CE-BD41-4668-850C-07A9F761FBD6}" srcOrd="0" destOrd="0" presId="urn:microsoft.com/office/officeart/2005/8/layout/arrow6"/>
    <dgm:cxn modelId="{0FA3E355-8E62-4885-B5B0-9084411482E4}" type="presOf" srcId="{99282A18-1D5C-409D-A27E-51BF0946DE96}" destId="{5E2EA4C1-C59A-4D23-81FD-63ABCE9B3CB1}" srcOrd="0" destOrd="0" presId="urn:microsoft.com/office/officeart/2005/8/layout/arrow6"/>
    <dgm:cxn modelId="{E0669501-63E9-4A17-B509-159A2F89A7CE}" type="presParOf" srcId="{72C546A1-A0E8-4505-9DF2-CDB031F7A7AD}" destId="{2ADB6075-1B02-460E-823F-3B0521ABE3FB}" srcOrd="0" destOrd="0" presId="urn:microsoft.com/office/officeart/2005/8/layout/arrow6"/>
    <dgm:cxn modelId="{40307C84-57DF-4327-872A-46C138F61CBD}" type="presParOf" srcId="{72C546A1-A0E8-4505-9DF2-CDB031F7A7AD}" destId="{5E2EA4C1-C59A-4D23-81FD-63ABCE9B3CB1}" srcOrd="1" destOrd="0" presId="urn:microsoft.com/office/officeart/2005/8/layout/arrow6"/>
    <dgm:cxn modelId="{50DD888D-8763-473A-A1E4-410BD4581B1A}" type="presParOf" srcId="{72C546A1-A0E8-4505-9DF2-CDB031F7A7AD}" destId="{20B382CE-BD41-4668-850C-07A9F761FBD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EDB007-AEDE-4862-AF85-278AC7AE7CD8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0B44DF-7A78-4674-95E3-725AE1C39FB1}">
      <dgm:prSet phldrT="[Текст]"/>
      <dgm:spPr/>
      <dgm:t>
        <a:bodyPr/>
        <a:lstStyle/>
        <a:p>
          <a:r>
            <a:rPr lang="en-US" dirty="0" err="1" smtClean="0"/>
            <a:t>rairuoho</a:t>
          </a:r>
          <a:endParaRPr lang="ru-RU" dirty="0"/>
        </a:p>
      </dgm:t>
    </dgm:pt>
    <dgm:pt modelId="{16235574-E7B3-4057-8038-95165507F216}" type="parTrans" cxnId="{FE08FA5A-F834-4F33-A965-FB71AD39AB53}">
      <dgm:prSet/>
      <dgm:spPr/>
      <dgm:t>
        <a:bodyPr/>
        <a:lstStyle/>
        <a:p>
          <a:endParaRPr lang="ru-RU"/>
        </a:p>
      </dgm:t>
    </dgm:pt>
    <dgm:pt modelId="{25AA4292-4757-4FE2-864A-FC6D8A4081E7}" type="sibTrans" cxnId="{FE08FA5A-F834-4F33-A965-FB71AD39AB53}">
      <dgm:prSet/>
      <dgm:spPr/>
      <dgm:t>
        <a:bodyPr/>
        <a:lstStyle/>
        <a:p>
          <a:endParaRPr lang="ru-RU"/>
        </a:p>
      </dgm:t>
    </dgm:pt>
    <dgm:pt modelId="{1C76F30F-BC9E-448B-848E-6E242CA42B60}">
      <dgm:prSet phldrT="[Текст]"/>
      <dgm:spPr/>
      <dgm:t>
        <a:bodyPr/>
        <a:lstStyle/>
        <a:p>
          <a:r>
            <a:rPr lang="en-US" dirty="0" err="1" smtClean="0"/>
            <a:t>kori</a:t>
          </a:r>
          <a:endParaRPr lang="ru-RU" dirty="0"/>
        </a:p>
      </dgm:t>
    </dgm:pt>
    <dgm:pt modelId="{458BE210-173F-4B44-9F3C-8957C0CFBE29}" type="parTrans" cxnId="{5F1C247F-A300-4CD2-8009-890F8487A99F}">
      <dgm:prSet/>
      <dgm:spPr/>
      <dgm:t>
        <a:bodyPr/>
        <a:lstStyle/>
        <a:p>
          <a:endParaRPr lang="ru-RU"/>
        </a:p>
      </dgm:t>
    </dgm:pt>
    <dgm:pt modelId="{D584F9A8-E6C4-43CB-86A4-32A63346F3B3}" type="sibTrans" cxnId="{5F1C247F-A300-4CD2-8009-890F8487A99F}">
      <dgm:prSet/>
      <dgm:spPr/>
      <dgm:t>
        <a:bodyPr/>
        <a:lstStyle/>
        <a:p>
          <a:endParaRPr lang="ru-RU"/>
        </a:p>
      </dgm:t>
    </dgm:pt>
    <dgm:pt modelId="{35875156-FEEE-4A5B-8B4B-4D7C8122F474}" type="pres">
      <dgm:prSet presAssocID="{B2EDB007-AEDE-4862-AF85-278AC7AE7CD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6315BB-49D6-459A-A949-A5DE1AAD264B}" type="pres">
      <dgm:prSet presAssocID="{B2EDB007-AEDE-4862-AF85-278AC7AE7CD8}" presName="ribbon" presStyleLbl="node1" presStyleIdx="0" presStyleCnt="1"/>
      <dgm:spPr/>
    </dgm:pt>
    <dgm:pt modelId="{E7BB8457-9FDA-4330-A6C2-22F1E82CA884}" type="pres">
      <dgm:prSet presAssocID="{B2EDB007-AEDE-4862-AF85-278AC7AE7CD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ECA4D-B079-4118-9C50-3330EF8B7EC8}" type="pres">
      <dgm:prSet presAssocID="{B2EDB007-AEDE-4862-AF85-278AC7AE7CD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187DD2-AED7-48D1-B484-E54D87351265}" type="presOf" srcId="{1C76F30F-BC9E-448B-848E-6E242CA42B60}" destId="{FD7ECA4D-B079-4118-9C50-3330EF8B7EC8}" srcOrd="0" destOrd="0" presId="urn:microsoft.com/office/officeart/2005/8/layout/arrow6"/>
    <dgm:cxn modelId="{A60B9BEC-8DCC-4167-9748-AE5276B9FC7F}" type="presOf" srcId="{B10B44DF-7A78-4674-95E3-725AE1C39FB1}" destId="{E7BB8457-9FDA-4330-A6C2-22F1E82CA884}" srcOrd="0" destOrd="0" presId="urn:microsoft.com/office/officeart/2005/8/layout/arrow6"/>
    <dgm:cxn modelId="{FE08FA5A-F834-4F33-A965-FB71AD39AB53}" srcId="{B2EDB007-AEDE-4862-AF85-278AC7AE7CD8}" destId="{B10B44DF-7A78-4674-95E3-725AE1C39FB1}" srcOrd="0" destOrd="0" parTransId="{16235574-E7B3-4057-8038-95165507F216}" sibTransId="{25AA4292-4757-4FE2-864A-FC6D8A4081E7}"/>
    <dgm:cxn modelId="{5F1C247F-A300-4CD2-8009-890F8487A99F}" srcId="{B2EDB007-AEDE-4862-AF85-278AC7AE7CD8}" destId="{1C76F30F-BC9E-448B-848E-6E242CA42B60}" srcOrd="1" destOrd="0" parTransId="{458BE210-173F-4B44-9F3C-8957C0CFBE29}" sibTransId="{D584F9A8-E6C4-43CB-86A4-32A63346F3B3}"/>
    <dgm:cxn modelId="{AA332D32-5BBD-4A87-BB9E-AF5BAC8088FA}" type="presOf" srcId="{B2EDB007-AEDE-4862-AF85-278AC7AE7CD8}" destId="{35875156-FEEE-4A5B-8B4B-4D7C8122F474}" srcOrd="0" destOrd="0" presId="urn:microsoft.com/office/officeart/2005/8/layout/arrow6"/>
    <dgm:cxn modelId="{7DAE6325-4ACA-46A7-B080-9FD73250688F}" type="presParOf" srcId="{35875156-FEEE-4A5B-8B4B-4D7C8122F474}" destId="{1B6315BB-49D6-459A-A949-A5DE1AAD264B}" srcOrd="0" destOrd="0" presId="urn:microsoft.com/office/officeart/2005/8/layout/arrow6"/>
    <dgm:cxn modelId="{5D3AEDFE-BF72-43AD-BD1B-FA3CAABD8D40}" type="presParOf" srcId="{35875156-FEEE-4A5B-8B4B-4D7C8122F474}" destId="{E7BB8457-9FDA-4330-A6C2-22F1E82CA884}" srcOrd="1" destOrd="0" presId="urn:microsoft.com/office/officeart/2005/8/layout/arrow6"/>
    <dgm:cxn modelId="{6D226678-144C-42CE-B141-BA94F8A58A39}" type="presParOf" srcId="{35875156-FEEE-4A5B-8B4B-4D7C8122F474}" destId="{FD7ECA4D-B079-4118-9C50-3330EF8B7EC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BF5DEA-655D-4104-B309-9C300C85624C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0AD371-1945-40D8-8EE5-3FB90070C913}">
      <dgm:prSet phldrT="[Текст]"/>
      <dgm:spPr/>
      <dgm:t>
        <a:bodyPr/>
        <a:lstStyle/>
        <a:p>
          <a:r>
            <a:rPr lang="en-US" dirty="0" err="1" smtClean="0"/>
            <a:t>mämmi</a:t>
          </a:r>
          <a:endParaRPr lang="ru-RU" dirty="0"/>
        </a:p>
      </dgm:t>
    </dgm:pt>
    <dgm:pt modelId="{1BE32959-DDE7-49ED-8422-44901550C91E}" type="parTrans" cxnId="{89EE311A-2897-4BF4-9A9F-94B26B8A1B9B}">
      <dgm:prSet/>
      <dgm:spPr/>
      <dgm:t>
        <a:bodyPr/>
        <a:lstStyle/>
        <a:p>
          <a:endParaRPr lang="ru-RU"/>
        </a:p>
      </dgm:t>
    </dgm:pt>
    <dgm:pt modelId="{33114652-9389-4274-BF56-77AB530525D3}" type="sibTrans" cxnId="{89EE311A-2897-4BF4-9A9F-94B26B8A1B9B}">
      <dgm:prSet/>
      <dgm:spPr/>
      <dgm:t>
        <a:bodyPr/>
        <a:lstStyle/>
        <a:p>
          <a:endParaRPr lang="ru-RU"/>
        </a:p>
      </dgm:t>
    </dgm:pt>
    <dgm:pt modelId="{D36409CC-D11E-4ADD-B43E-5BEA19F9CE59}">
      <dgm:prSet phldrT="[Текст]"/>
      <dgm:spPr/>
      <dgm:t>
        <a:bodyPr/>
        <a:lstStyle/>
        <a:p>
          <a:r>
            <a:rPr lang="en-US" dirty="0" err="1" smtClean="0"/>
            <a:t>suklaamuna</a:t>
          </a:r>
          <a:endParaRPr lang="ru-RU" dirty="0"/>
        </a:p>
      </dgm:t>
    </dgm:pt>
    <dgm:pt modelId="{EAEF3974-6EFF-4607-9AF9-47F7FE5CF0A8}" type="parTrans" cxnId="{9295546D-0EEC-4F02-AB4E-E7B328B83F00}">
      <dgm:prSet/>
      <dgm:spPr/>
      <dgm:t>
        <a:bodyPr/>
        <a:lstStyle/>
        <a:p>
          <a:endParaRPr lang="ru-RU"/>
        </a:p>
      </dgm:t>
    </dgm:pt>
    <dgm:pt modelId="{CCED7F2E-0969-48CE-8D38-40C0DA9C8DCC}" type="sibTrans" cxnId="{9295546D-0EEC-4F02-AB4E-E7B328B83F00}">
      <dgm:prSet/>
      <dgm:spPr/>
      <dgm:t>
        <a:bodyPr/>
        <a:lstStyle/>
        <a:p>
          <a:endParaRPr lang="ru-RU"/>
        </a:p>
      </dgm:t>
    </dgm:pt>
    <dgm:pt modelId="{A8E158F9-2287-4031-AC77-C178C83A6D3F}" type="pres">
      <dgm:prSet presAssocID="{41BF5DEA-655D-4104-B309-9C300C85624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08F562-1014-409C-87F8-5C64D2CE8FB7}" type="pres">
      <dgm:prSet presAssocID="{41BF5DEA-655D-4104-B309-9C300C85624C}" presName="ribbon" presStyleLbl="node1" presStyleIdx="0" presStyleCnt="1" custLinFactNeighborX="303" custLinFactNeighborY="12724"/>
      <dgm:spPr/>
    </dgm:pt>
    <dgm:pt modelId="{621E8BAB-BC28-462A-AF52-EFA55C48B334}" type="pres">
      <dgm:prSet presAssocID="{41BF5DEA-655D-4104-B309-9C300C85624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E8A49-F3BE-4DD4-B309-FB48919C00CA}" type="pres">
      <dgm:prSet presAssocID="{41BF5DEA-655D-4104-B309-9C300C85624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5546D-0EEC-4F02-AB4E-E7B328B83F00}" srcId="{41BF5DEA-655D-4104-B309-9C300C85624C}" destId="{D36409CC-D11E-4ADD-B43E-5BEA19F9CE59}" srcOrd="1" destOrd="0" parTransId="{EAEF3974-6EFF-4607-9AF9-47F7FE5CF0A8}" sibTransId="{CCED7F2E-0969-48CE-8D38-40C0DA9C8DCC}"/>
    <dgm:cxn modelId="{89EE311A-2897-4BF4-9A9F-94B26B8A1B9B}" srcId="{41BF5DEA-655D-4104-B309-9C300C85624C}" destId="{A70AD371-1945-40D8-8EE5-3FB90070C913}" srcOrd="0" destOrd="0" parTransId="{1BE32959-DDE7-49ED-8422-44901550C91E}" sibTransId="{33114652-9389-4274-BF56-77AB530525D3}"/>
    <dgm:cxn modelId="{A112702D-D21D-4727-8ABF-4288F426C19A}" type="presOf" srcId="{D36409CC-D11E-4ADD-B43E-5BEA19F9CE59}" destId="{EA8E8A49-F3BE-4DD4-B309-FB48919C00CA}" srcOrd="0" destOrd="0" presId="urn:microsoft.com/office/officeart/2005/8/layout/arrow6"/>
    <dgm:cxn modelId="{16D36CA4-1A1B-4DC2-9272-BDF6CC776B12}" type="presOf" srcId="{41BF5DEA-655D-4104-B309-9C300C85624C}" destId="{A8E158F9-2287-4031-AC77-C178C83A6D3F}" srcOrd="0" destOrd="0" presId="urn:microsoft.com/office/officeart/2005/8/layout/arrow6"/>
    <dgm:cxn modelId="{4FCD60ED-2B62-42DB-99B2-9F6EBDD73328}" type="presOf" srcId="{A70AD371-1945-40D8-8EE5-3FB90070C913}" destId="{621E8BAB-BC28-462A-AF52-EFA55C48B334}" srcOrd="0" destOrd="0" presId="urn:microsoft.com/office/officeart/2005/8/layout/arrow6"/>
    <dgm:cxn modelId="{EB8F00CA-C23F-4B4D-A3C4-B907E96BF339}" type="presParOf" srcId="{A8E158F9-2287-4031-AC77-C178C83A6D3F}" destId="{7908F562-1014-409C-87F8-5C64D2CE8FB7}" srcOrd="0" destOrd="0" presId="urn:microsoft.com/office/officeart/2005/8/layout/arrow6"/>
    <dgm:cxn modelId="{70DC9D30-235E-4ABB-B102-AEB375873678}" type="presParOf" srcId="{A8E158F9-2287-4031-AC77-C178C83A6D3F}" destId="{621E8BAB-BC28-462A-AF52-EFA55C48B334}" srcOrd="1" destOrd="0" presId="urn:microsoft.com/office/officeart/2005/8/layout/arrow6"/>
    <dgm:cxn modelId="{4D0917DB-F514-47B3-B14B-4B5A2AB3DCC0}" type="presParOf" srcId="{A8E158F9-2287-4031-AC77-C178C83A6D3F}" destId="{EA8E8A49-F3BE-4DD4-B309-FB48919C00C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29C5FC-B76F-4A68-A5D7-8B8D13C0A29D}">
      <dsp:nvSpPr>
        <dsp:cNvPr id="0" name=""/>
        <dsp:cNvSpPr/>
      </dsp:nvSpPr>
      <dsp:spPr>
        <a:xfrm>
          <a:off x="1206998" y="270894"/>
          <a:ext cx="2057844" cy="2057844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narsissi</a:t>
          </a:r>
          <a:endParaRPr lang="ru-RU" sz="2000" b="1" kern="1200" dirty="0"/>
        </a:p>
      </dsp:txBody>
      <dsp:txXfrm>
        <a:off x="1206998" y="270894"/>
        <a:ext cx="2057844" cy="2057844"/>
      </dsp:txXfrm>
    </dsp:sp>
    <dsp:sp modelId="{B2AAB0F9-D250-4371-96C3-E7B00BA33EB4}">
      <dsp:nvSpPr>
        <dsp:cNvPr id="0" name=""/>
        <dsp:cNvSpPr/>
      </dsp:nvSpPr>
      <dsp:spPr>
        <a:xfrm rot="5400000">
          <a:off x="3359893" y="270894"/>
          <a:ext cx="2057844" cy="2057844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luuta</a:t>
          </a:r>
          <a:endParaRPr lang="ru-RU" sz="2000" b="1" kern="1200" dirty="0"/>
        </a:p>
      </dsp:txBody>
      <dsp:txXfrm rot="5400000">
        <a:off x="3359893" y="270894"/>
        <a:ext cx="2057844" cy="2057844"/>
      </dsp:txXfrm>
    </dsp:sp>
    <dsp:sp modelId="{416BC705-F216-429E-B8EE-0F5F4055DDFA}">
      <dsp:nvSpPr>
        <dsp:cNvPr id="0" name=""/>
        <dsp:cNvSpPr/>
      </dsp:nvSpPr>
      <dsp:spPr>
        <a:xfrm rot="10800000">
          <a:off x="3359893" y="2423789"/>
          <a:ext cx="2057844" cy="2057844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pajunoksa</a:t>
          </a:r>
          <a:endParaRPr lang="ru-RU" sz="2000" b="1" kern="1200" dirty="0"/>
        </a:p>
      </dsp:txBody>
      <dsp:txXfrm rot="10800000">
        <a:off x="3359893" y="2423789"/>
        <a:ext cx="2057844" cy="2057844"/>
      </dsp:txXfrm>
    </dsp:sp>
    <dsp:sp modelId="{4126312D-08C3-4D66-8E2B-AE6EAA3BA727}">
      <dsp:nvSpPr>
        <dsp:cNvPr id="0" name=""/>
        <dsp:cNvSpPr/>
      </dsp:nvSpPr>
      <dsp:spPr>
        <a:xfrm rot="16200000">
          <a:off x="1206998" y="2423789"/>
          <a:ext cx="2057844" cy="2057844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noita</a:t>
          </a:r>
          <a:endParaRPr lang="ru-RU" sz="2000" b="1" kern="1200" dirty="0"/>
        </a:p>
      </dsp:txBody>
      <dsp:txXfrm rot="16200000">
        <a:off x="1206998" y="2423789"/>
        <a:ext cx="2057844" cy="2057844"/>
      </dsp:txXfrm>
    </dsp:sp>
    <dsp:sp modelId="{3F000A89-27AF-43DA-81B7-58A9347D2954}">
      <dsp:nvSpPr>
        <dsp:cNvPr id="0" name=""/>
        <dsp:cNvSpPr/>
      </dsp:nvSpPr>
      <dsp:spPr>
        <a:xfrm>
          <a:off x="2957116" y="1948536"/>
          <a:ext cx="710502" cy="617828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1CFB2858-75EC-468B-9822-A80A8B943320}">
      <dsp:nvSpPr>
        <dsp:cNvPr id="0" name=""/>
        <dsp:cNvSpPr/>
      </dsp:nvSpPr>
      <dsp:spPr>
        <a:xfrm rot="10800000">
          <a:off x="2957116" y="2186162"/>
          <a:ext cx="710502" cy="617828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DB6075-1B02-460E-823F-3B0521ABE3FB}">
      <dsp:nvSpPr>
        <dsp:cNvPr id="0" name=""/>
        <dsp:cNvSpPr/>
      </dsp:nvSpPr>
      <dsp:spPr>
        <a:xfrm>
          <a:off x="419707" y="0"/>
          <a:ext cx="3420380" cy="1368152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EA4C1-C59A-4D23-81FD-63ABCE9B3CB1}">
      <dsp:nvSpPr>
        <dsp:cNvPr id="0" name=""/>
        <dsp:cNvSpPr/>
      </dsp:nvSpPr>
      <dsp:spPr>
        <a:xfrm>
          <a:off x="620299" y="239426"/>
          <a:ext cx="1128725" cy="67039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0236" rIns="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pasha</a:t>
          </a:r>
          <a:endParaRPr lang="ru-RU" sz="3100" kern="1200" dirty="0"/>
        </a:p>
      </dsp:txBody>
      <dsp:txXfrm>
        <a:off x="620299" y="239426"/>
        <a:ext cx="1128725" cy="670394"/>
      </dsp:txXfrm>
    </dsp:sp>
    <dsp:sp modelId="{20B382CE-BD41-4668-850C-07A9F761FBD6}">
      <dsp:nvSpPr>
        <dsp:cNvPr id="0" name=""/>
        <dsp:cNvSpPr/>
      </dsp:nvSpPr>
      <dsp:spPr>
        <a:xfrm>
          <a:off x="1920044" y="458330"/>
          <a:ext cx="1333948" cy="67039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0236" rIns="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 smtClean="0"/>
            <a:t>tipu</a:t>
          </a:r>
          <a:endParaRPr lang="ru-RU" sz="3100" kern="1200" dirty="0"/>
        </a:p>
      </dsp:txBody>
      <dsp:txXfrm>
        <a:off x="1920044" y="458330"/>
        <a:ext cx="1333948" cy="67039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6315BB-49D6-459A-A949-A5DE1AAD264B}">
      <dsp:nvSpPr>
        <dsp:cNvPr id="0" name=""/>
        <dsp:cNvSpPr/>
      </dsp:nvSpPr>
      <dsp:spPr>
        <a:xfrm>
          <a:off x="0" y="327533"/>
          <a:ext cx="3696072" cy="1478428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B8457-9FDA-4330-A6C2-22F1E82CA884}">
      <dsp:nvSpPr>
        <dsp:cNvPr id="0" name=""/>
        <dsp:cNvSpPr/>
      </dsp:nvSpPr>
      <dsp:spPr>
        <a:xfrm>
          <a:off x="443528" y="586258"/>
          <a:ext cx="1219703" cy="72443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rairuoho</a:t>
          </a:r>
          <a:endParaRPr lang="ru-RU" sz="2700" kern="1200" dirty="0"/>
        </a:p>
      </dsp:txBody>
      <dsp:txXfrm>
        <a:off x="443528" y="586258"/>
        <a:ext cx="1219703" cy="724430"/>
      </dsp:txXfrm>
    </dsp:sp>
    <dsp:sp modelId="{FD7ECA4D-B079-4118-9C50-3330EF8B7EC8}">
      <dsp:nvSpPr>
        <dsp:cNvPr id="0" name=""/>
        <dsp:cNvSpPr/>
      </dsp:nvSpPr>
      <dsp:spPr>
        <a:xfrm>
          <a:off x="1848036" y="822806"/>
          <a:ext cx="1441468" cy="72443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kori</a:t>
          </a:r>
          <a:endParaRPr lang="ru-RU" sz="2700" kern="1200" dirty="0"/>
        </a:p>
      </dsp:txBody>
      <dsp:txXfrm>
        <a:off x="1848036" y="822806"/>
        <a:ext cx="1441468" cy="7244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08F562-1014-409C-87F8-5C64D2CE8FB7}">
      <dsp:nvSpPr>
        <dsp:cNvPr id="0" name=""/>
        <dsp:cNvSpPr/>
      </dsp:nvSpPr>
      <dsp:spPr>
        <a:xfrm>
          <a:off x="0" y="347099"/>
          <a:ext cx="3756248" cy="1502499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E8BAB-BC28-462A-AF52-EFA55C48B334}">
      <dsp:nvSpPr>
        <dsp:cNvPr id="0" name=""/>
        <dsp:cNvSpPr/>
      </dsp:nvSpPr>
      <dsp:spPr>
        <a:xfrm>
          <a:off x="450749" y="436487"/>
          <a:ext cx="1239561" cy="7362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mämmi</a:t>
          </a:r>
          <a:endParaRPr lang="ru-RU" sz="2300" kern="1200" dirty="0"/>
        </a:p>
      </dsp:txBody>
      <dsp:txXfrm>
        <a:off x="450749" y="436487"/>
        <a:ext cx="1239561" cy="736224"/>
      </dsp:txXfrm>
    </dsp:sp>
    <dsp:sp modelId="{EA8E8A49-F3BE-4DD4-B309-FB48919C00CA}">
      <dsp:nvSpPr>
        <dsp:cNvPr id="0" name=""/>
        <dsp:cNvSpPr/>
      </dsp:nvSpPr>
      <dsp:spPr>
        <a:xfrm>
          <a:off x="1878124" y="676887"/>
          <a:ext cx="1464936" cy="7362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1788" rIns="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suklaamuna</a:t>
          </a:r>
          <a:endParaRPr lang="ru-RU" sz="2300" kern="1200" dirty="0"/>
        </a:p>
      </dsp:txBody>
      <dsp:txXfrm>
        <a:off x="1878124" y="676887"/>
        <a:ext cx="1464936" cy="736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/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/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336D2-CB4F-4268-8E66-EA1AF081C5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11105-D9FE-4FAF-9771-62FCD6FAA3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EC82-A9C3-460F-87BB-601A4A242C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3438" y="787400"/>
            <a:ext cx="457200" cy="584200"/>
          </a:xfrm>
          <a:prstGeom prst="rect">
            <a:avLst/>
          </a:prstGeom>
        </p:spPr>
        <p:txBody>
          <a:bodyPr lIns="68580" tIns="34290" rIns="68580" bIns="34290"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eaLnBrk="1" hangingPunct="1">
              <a:defRPr/>
            </a:pPr>
            <a:r>
              <a:rPr lang="en-US" sz="6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27963" y="2743200"/>
            <a:ext cx="457200" cy="584200"/>
          </a:xfrm>
          <a:prstGeom prst="rect">
            <a:avLst/>
          </a:prstGeom>
        </p:spPr>
        <p:txBody>
          <a:bodyPr lIns="68580" tIns="34290" rIns="68580" bIns="34290"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hangingPunct="1">
              <a:defRPr/>
            </a:pPr>
            <a:r>
              <a:rPr lang="en-US" sz="6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/>
          <a:lstStyle>
            <a:lvl1pPr>
              <a:defRPr sz="3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AB7C14-00EF-4159-903D-E65EAD3D99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/>
          <a:lstStyle>
            <a:lvl1pPr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026D3-DC2D-4A43-A2E7-754C584953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80478-8677-4C65-AEC5-5E6E718947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674F3-9300-41E1-9506-28B70E55CD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BD00E-0171-4D8C-A3BF-21484EF782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DA26C-4899-454D-BFF4-7AC9EAC983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C441D-3A68-4ECF-A7F1-CE55A271D4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/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/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9DAD5-375A-4BB4-9112-939E7B5C1E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E6741-C377-4AC6-9362-04DFCAE248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/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anchor="b"/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358F3-2F86-41B6-B4CA-B502F9F2EA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C8A33-A7BD-4F2B-B2E5-EF6FBD81A8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5B15B-4366-47A5-9763-CB1EDB8302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/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F7503-BAC1-45F2-B449-286AD892A2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/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E1120-06D9-4B56-8FF0-978256B893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25625"/>
            <a:ext cx="76755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/>
            </a:lvl1pPr>
          </a:lstStyle>
          <a:p>
            <a:pPr>
              <a:defRPr/>
            </a:pPr>
            <a:fld id="{77C7D61D-5D78-4BA6-B2A0-5DAFF6A7D1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31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anose="020B050302020402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image" Target="../media/image11.jpeg"/><Relationship Id="rId21" Type="http://schemas.openxmlformats.org/officeDocument/2006/relationships/diagramColors" Target="../diagrams/colors4.xml"/><Relationship Id="rId7" Type="http://schemas.openxmlformats.org/officeDocument/2006/relationships/image" Target="../media/image15.png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0.jpe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diagramColors" Target="../diagrams/colors2.xml"/><Relationship Id="rId5" Type="http://schemas.openxmlformats.org/officeDocument/2006/relationships/image" Target="../media/image13.jpeg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image" Target="../media/image12.jpeg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35349" y="3474389"/>
            <a:ext cx="4607349" cy="33806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99992" y="3707265"/>
            <a:ext cx="4644008" cy="3147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80963"/>
            <a:ext cx="4678362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2387" y="169863"/>
            <a:ext cx="4480372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1397745" y="1052736"/>
          <a:ext cx="662473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55776" y="47667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ru-RU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455F51"/>
                  </a:outerShdw>
                </a:effectLst>
                <a:latin typeface="Arial" pitchFamily="34" charset="0"/>
                <a:cs typeface="Arial" pitchFamily="34" charset="0"/>
              </a:rPr>
              <a:t>Suomen kulttuuri ja perinteet</a:t>
            </a:r>
            <a:r>
              <a:rPr lang="ru-RU" altLang="ru-RU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455F51"/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fi-FI" altLang="ru-RU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455F51"/>
                  </a:outerShdw>
                </a:effectLst>
                <a:latin typeface="Arial" pitchFamily="34" charset="0"/>
                <a:cs typeface="Arial" pitchFamily="34" charset="0"/>
              </a:rPr>
              <a:t> Pääsiäinen</a:t>
            </a:r>
            <a:endParaRPr lang="ru-RU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801938" y="2778125"/>
            <a:ext cx="3308350" cy="122396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400" b="1" dirty="0" err="1">
                <a:solidFill>
                  <a:schemeClr val="accent3">
                    <a:lumMod val="50000"/>
                  </a:schemeClr>
                </a:solidFill>
              </a:rPr>
              <a:t>Pääsiäis</a:t>
            </a:r>
            <a:r>
              <a:rPr lang="en-US" sz="4400" b="1" dirty="0">
                <a:solidFill>
                  <a:schemeClr val="accent3">
                    <a:lumMod val="50000"/>
                  </a:schemeClr>
                </a:solidFill>
              </a:rPr>
              <a:t>-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6173788" y="3163888"/>
            <a:ext cx="360362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94188" y="4002088"/>
            <a:ext cx="398462" cy="280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2416175" y="3209925"/>
            <a:ext cx="287338" cy="4381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4224338" y="2420938"/>
            <a:ext cx="468312" cy="3571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3" y="1901825"/>
            <a:ext cx="232251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6713" y="1212850"/>
            <a:ext cx="1597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4400"/>
              <a:t>muna</a:t>
            </a:r>
            <a:endParaRPr lang="ru-RU" altLang="ru-RU" sz="440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6538" y="1982788"/>
            <a:ext cx="2365375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019925" y="4986338"/>
            <a:ext cx="18478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4400"/>
              <a:t>koriste</a:t>
            </a:r>
            <a:endParaRPr lang="ru-RU" altLang="ru-RU" sz="440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4513" y="4283075"/>
            <a:ext cx="3025775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000250" y="6100763"/>
            <a:ext cx="14081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4400"/>
              <a:t>kortti</a:t>
            </a:r>
            <a:endParaRPr lang="ru-RU" altLang="ru-RU" sz="440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6713" y="53975"/>
            <a:ext cx="3203575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667375" y="-63500"/>
            <a:ext cx="1879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4400"/>
              <a:t>herkku</a:t>
            </a:r>
            <a:endParaRPr lang="ru-RU" altLang="ru-RU" sz="44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19230" y="0"/>
            <a:ext cx="3875340" cy="2348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5254" y="2153464"/>
            <a:ext cx="3820839" cy="238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932040" y="0"/>
            <a:ext cx="4178417" cy="24208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36197" y="4326719"/>
            <a:ext cx="4014118" cy="2455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226262" y="2153464"/>
            <a:ext cx="3946734" cy="24996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73675" y="4251325"/>
            <a:ext cx="390842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хема 10"/>
          <p:cNvGraphicFramePr/>
          <p:nvPr/>
        </p:nvGraphicFramePr>
        <p:xfrm>
          <a:off x="2411246" y="348531"/>
          <a:ext cx="3840088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2627784" y="2303617"/>
          <a:ext cx="3696072" cy="2133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2831976" y="4653135"/>
          <a:ext cx="3756248" cy="184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1930</TotalTime>
  <Words>21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Глубина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Pääsiäinen</dc:title>
  <dc:creator>Юлия</dc:creator>
  <cp:lastModifiedBy>Юля</cp:lastModifiedBy>
  <cp:revision>25</cp:revision>
  <dcterms:created xsi:type="dcterms:W3CDTF">2015-02-05T14:08:53Z</dcterms:created>
  <dcterms:modified xsi:type="dcterms:W3CDTF">2018-12-19T22:03:07Z</dcterms:modified>
</cp:coreProperties>
</file>