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40" autoAdjust="0"/>
  </p:normalViewPr>
  <p:slideViewPr>
    <p:cSldViewPr>
      <p:cViewPr>
        <p:scale>
          <a:sx n="64" d="100"/>
          <a:sy n="64" d="100"/>
        </p:scale>
        <p:origin x="-1554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0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71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342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336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557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85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394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553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57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57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84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36D76-5885-4045-9CEA-9C502E63354B}" type="datetimeFigureOut">
              <a:rPr lang="ru-RU" smtClean="0"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92D949-E721-4219-AB3D-60B7087465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33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5"/>
            <a:ext cx="7704856" cy="316835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b="1" i="1" dirty="0" smtClean="0"/>
              <a:t>Родительское собрание</a:t>
            </a:r>
            <a:br>
              <a:rPr lang="ru-RU" b="1" i="1" dirty="0" smtClean="0"/>
            </a:br>
            <a:r>
              <a:rPr lang="ru-RU" b="1" i="1" dirty="0" smtClean="0"/>
              <a:t>«В игре  готовимся  к  школе».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Подготовили воспитатели</a:t>
            </a:r>
          </a:p>
          <a:p>
            <a:r>
              <a:rPr lang="ru-RU" b="1" i="1" dirty="0"/>
              <a:t>п</a:t>
            </a:r>
            <a:r>
              <a:rPr lang="ru-RU" b="1" i="1" dirty="0" smtClean="0"/>
              <a:t>одготовительной группы:</a:t>
            </a:r>
          </a:p>
          <a:p>
            <a:r>
              <a:rPr lang="ru-RU" b="1" i="1" dirty="0" smtClean="0"/>
              <a:t>Кузнецова И.В.</a:t>
            </a:r>
          </a:p>
          <a:p>
            <a:r>
              <a:rPr lang="ru-RU" b="1" i="1" dirty="0" err="1" smtClean="0"/>
              <a:t>Чухлебова</a:t>
            </a:r>
            <a:r>
              <a:rPr lang="ru-RU" b="1" i="1" dirty="0" smtClean="0"/>
              <a:t> М.А.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624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Оригами – искусство  складывания фигурок из   бумаги  .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2858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Цель: </a:t>
            </a:r>
            <a:r>
              <a:rPr lang="ru-RU" sz="3200" dirty="0" smtClean="0"/>
              <a:t>развитие познавательных процессов как, восприятие, внимание, память, логическое  мышление, интеллектуальное развитие и успешное обучение в школе.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02813"/>
            <a:ext cx="4038600" cy="3120736"/>
          </a:xfrm>
        </p:spPr>
      </p:pic>
    </p:spTree>
    <p:extLst>
      <p:ext uri="{BB962C8B-B14F-4D97-AF65-F5344CB8AC3E}">
        <p14:creationId xmlns:p14="http://schemas.microsoft.com/office/powerpoint/2010/main" val="14391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Поздравляем  МАМОЧКУ!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Спасибо  за  внимание!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До  новых  встреч!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252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Путешествие в страну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Фантазию.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975" y="2801144"/>
            <a:ext cx="3177810" cy="3508176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124666"/>
            <a:ext cx="7490900" cy="468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08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Мы  едем,  едем, едем..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Ирина\AppData\Local\Microsoft\Windows\INetCache\IE\90K0YT64\WV_Transport_Logo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18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Игра  «Да» и «Нет</a:t>
            </a:r>
            <a:r>
              <a:rPr lang="ru-RU" dirty="0" smtClean="0">
                <a:solidFill>
                  <a:srgbClr val="0070C0"/>
                </a:solidFill>
              </a:rPr>
              <a:t>» не говорите.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sz="3600" dirty="0" smtClean="0"/>
              <a:t>Цель: Развитие внимания, смекалки, сообразительности.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-Ты любишь конфеты?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-Кошка боится мышки?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-Ночью солнышко светит?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-Ты ходишь в первый класс?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-После зимы наступает лето?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-Ты ел горькие конфеты?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-Летом бывает снег?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-Заяц всю зиму спит в берлоге с медведем?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-Парикмахер лечит детей?</a:t>
            </a: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-В Австрии есть 7 ноября?</a:t>
            </a:r>
          </a:p>
          <a:p>
            <a:r>
              <a:rPr lang="ru-RU" sz="2000" dirty="0" smtClean="0"/>
              <a:t>-Зимой трава белая?</a:t>
            </a:r>
          </a:p>
          <a:p>
            <a:r>
              <a:rPr lang="ru-RU" sz="2000" dirty="0" smtClean="0"/>
              <a:t>-Птица умеет говорить?</a:t>
            </a:r>
          </a:p>
          <a:p>
            <a:r>
              <a:rPr lang="ru-RU" sz="2000" dirty="0" smtClean="0"/>
              <a:t>-Конфеты можно есть с супом?</a:t>
            </a:r>
          </a:p>
          <a:p>
            <a:r>
              <a:rPr lang="ru-RU" sz="2000" dirty="0" smtClean="0"/>
              <a:t>-У человека 2раза в жизни растут зубы?</a:t>
            </a:r>
          </a:p>
          <a:p>
            <a:r>
              <a:rPr lang="ru-RU" sz="2000" dirty="0" smtClean="0"/>
              <a:t>-Самое крупное животное гренландский  кит?</a:t>
            </a:r>
          </a:p>
          <a:p>
            <a:r>
              <a:rPr lang="ru-RU" sz="2000" dirty="0" smtClean="0"/>
              <a:t>-Снег горячий?</a:t>
            </a:r>
          </a:p>
          <a:p>
            <a:r>
              <a:rPr lang="ru-RU" sz="2000" dirty="0" smtClean="0"/>
              <a:t>-Доктор стрижет людей?</a:t>
            </a:r>
          </a:p>
          <a:p>
            <a:r>
              <a:rPr lang="ru-RU" sz="2000" dirty="0" smtClean="0"/>
              <a:t>-У лошади есть рога?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6110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Игра  «Скажи наоборот».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sz="3200" b="1" i="1" dirty="0" smtClean="0"/>
              <a:t>Цель: развитие и обогащение словарного запаса.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Старый – молодой.</a:t>
            </a:r>
          </a:p>
          <a:p>
            <a:r>
              <a:rPr lang="ru-RU" dirty="0" smtClean="0"/>
              <a:t>Гладкий – шершавый.</a:t>
            </a:r>
          </a:p>
          <a:p>
            <a:r>
              <a:rPr lang="ru-RU" dirty="0" smtClean="0"/>
              <a:t>Весёлый – грустный.</a:t>
            </a:r>
          </a:p>
          <a:p>
            <a:r>
              <a:rPr lang="ru-RU" dirty="0" smtClean="0"/>
              <a:t>Здоровый – больной.</a:t>
            </a:r>
          </a:p>
          <a:p>
            <a:r>
              <a:rPr lang="ru-RU" dirty="0" smtClean="0"/>
              <a:t>Низкий – высокий.</a:t>
            </a:r>
          </a:p>
          <a:p>
            <a:r>
              <a:rPr lang="ru-RU" dirty="0" smtClean="0"/>
              <a:t>Тихий – громкий.</a:t>
            </a:r>
          </a:p>
          <a:p>
            <a:r>
              <a:rPr lang="ru-RU" dirty="0" smtClean="0"/>
              <a:t>Чистый – грязный.</a:t>
            </a:r>
          </a:p>
          <a:p>
            <a:r>
              <a:rPr lang="ru-RU" dirty="0" smtClean="0"/>
              <a:t>Сильный – слабый.</a:t>
            </a:r>
          </a:p>
          <a:p>
            <a:r>
              <a:rPr lang="ru-RU" dirty="0" smtClean="0"/>
              <a:t>Толстый –тонкий.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Жадность – щедрость.</a:t>
            </a:r>
          </a:p>
          <a:p>
            <a:r>
              <a:rPr lang="ru-RU" dirty="0" smtClean="0"/>
              <a:t>Чистота – грязь.</a:t>
            </a:r>
          </a:p>
          <a:p>
            <a:r>
              <a:rPr lang="ru-RU" dirty="0" smtClean="0"/>
              <a:t>Знание – необразованность.</a:t>
            </a:r>
          </a:p>
          <a:p>
            <a:r>
              <a:rPr lang="ru-RU" dirty="0" smtClean="0"/>
              <a:t>Известность – забвение.</a:t>
            </a:r>
          </a:p>
          <a:p>
            <a:r>
              <a:rPr lang="ru-RU" dirty="0" smtClean="0"/>
              <a:t>Мир – война.</a:t>
            </a:r>
          </a:p>
          <a:p>
            <a:r>
              <a:rPr lang="ru-RU" dirty="0" smtClean="0"/>
              <a:t>Сон – бодрствование.</a:t>
            </a:r>
          </a:p>
          <a:p>
            <a:r>
              <a:rPr lang="ru-RU" dirty="0" smtClean="0"/>
              <a:t>Покой –шум.</a:t>
            </a:r>
          </a:p>
          <a:p>
            <a:r>
              <a:rPr lang="ru-RU" dirty="0" smtClean="0"/>
              <a:t>Ребёнок – взрослый.</a:t>
            </a:r>
          </a:p>
          <a:p>
            <a:r>
              <a:rPr lang="ru-RU" dirty="0" smtClean="0"/>
              <a:t>Свобода – рабство.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1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Музыкальная  </a:t>
            </a:r>
            <a:r>
              <a:rPr lang="ru-RU" dirty="0" err="1" smtClean="0">
                <a:solidFill>
                  <a:srgbClr val="FF0000"/>
                </a:solidFill>
              </a:rPr>
              <a:t>физминутка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Цель: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403898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«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Стол  находок».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/>
              <a:t>Цель: развитие умения описать предмет (дать определение), не называя его.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091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Игра  «Чем было раньше?»</a:t>
            </a:r>
            <a:b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«Чем  будет?».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Дуб-______.</a:t>
            </a:r>
          </a:p>
          <a:p>
            <a:r>
              <a:rPr lang="ru-RU" dirty="0" smtClean="0"/>
              <a:t>Хлеб-______.</a:t>
            </a:r>
          </a:p>
          <a:p>
            <a:r>
              <a:rPr lang="ru-RU" dirty="0" smtClean="0"/>
              <a:t>Курица- ______.</a:t>
            </a:r>
          </a:p>
          <a:p>
            <a:r>
              <a:rPr lang="ru-RU" dirty="0" smtClean="0"/>
              <a:t>Цыплёнок- ______.</a:t>
            </a:r>
          </a:p>
          <a:p>
            <a:r>
              <a:rPr lang="ru-RU" dirty="0" smtClean="0"/>
              <a:t>Дом- ________.</a:t>
            </a:r>
          </a:p>
          <a:p>
            <a:r>
              <a:rPr lang="ru-RU" dirty="0" smtClean="0"/>
              <a:t>Стул-_______.</a:t>
            </a:r>
          </a:p>
          <a:p>
            <a:r>
              <a:rPr lang="ru-RU" dirty="0" smtClean="0"/>
              <a:t>Мужчина-_______.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Дерево- ______.</a:t>
            </a:r>
          </a:p>
          <a:p>
            <a:r>
              <a:rPr lang="ru-RU" dirty="0" smtClean="0"/>
              <a:t>Железо - _______.</a:t>
            </a:r>
          </a:p>
          <a:p>
            <a:r>
              <a:rPr lang="ru-RU" dirty="0" smtClean="0"/>
              <a:t>Ткань- _______.</a:t>
            </a:r>
          </a:p>
          <a:p>
            <a:r>
              <a:rPr lang="ru-RU" dirty="0" smtClean="0"/>
              <a:t>Шерсть- ______.</a:t>
            </a:r>
          </a:p>
          <a:p>
            <a:r>
              <a:rPr lang="ru-RU" dirty="0" smtClean="0"/>
              <a:t>Овощи- ______.</a:t>
            </a:r>
          </a:p>
          <a:p>
            <a:r>
              <a:rPr lang="ru-RU" dirty="0" smtClean="0"/>
              <a:t>Семена-_______.</a:t>
            </a:r>
          </a:p>
          <a:p>
            <a:r>
              <a:rPr lang="ru-RU" dirty="0" smtClean="0"/>
              <a:t>Фарш-________.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08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«Волшебный  лес».</a:t>
            </a:r>
            <a:endParaRPr lang="ru-RU" b="1" i="1" dirty="0">
              <a:solidFill>
                <a:srgbClr val="00B05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93" y="1600200"/>
            <a:ext cx="3721614" cy="45259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58605"/>
            <a:ext cx="4038600" cy="3009152"/>
          </a:xfrm>
        </p:spPr>
      </p:pic>
    </p:spTree>
    <p:extLst>
      <p:ext uri="{BB962C8B-B14F-4D97-AF65-F5344CB8AC3E}">
        <p14:creationId xmlns:p14="http://schemas.microsoft.com/office/powerpoint/2010/main" val="393070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309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Родительское собрание «В игре  готовимся  к  школе».</vt:lpstr>
      <vt:lpstr>Путешествие в страну Фантазию.</vt:lpstr>
      <vt:lpstr>Мы  едем,  едем, едем..</vt:lpstr>
      <vt:lpstr>Игра  «Да» и «Нет» не говорите. Цель: Развитие внимания, смекалки, сообразительности.</vt:lpstr>
      <vt:lpstr>Игра  «Скажи наоборот». Цель: развитие и обогащение словарного запаса.</vt:lpstr>
      <vt:lpstr>Музыкальная  физминутка. Цель: </vt:lpstr>
      <vt:lpstr>« Стол  находок». Цель: развитие умения описать предмет (дать определение), не называя его.</vt:lpstr>
      <vt:lpstr>Игра  «Чем было раньше?» «Чем  будет?».</vt:lpstr>
      <vt:lpstr>«Волшебный  лес».</vt:lpstr>
      <vt:lpstr>Оригами – искусство  складывания фигурок из   бумаги  .</vt:lpstr>
      <vt:lpstr>Цель: развитие познавательных процессов как, восприятие, внимание, память, логическое  мышление, интеллектуальное развитие и успешное обучение в школе. </vt:lpstr>
      <vt:lpstr>Поздравляем  МАМОЧКУ!</vt:lpstr>
      <vt:lpstr>Спасибо  за 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«В игре  готовимся  к  школе».</dc:title>
  <dc:creator>Ирина</dc:creator>
  <cp:lastModifiedBy>Ирина</cp:lastModifiedBy>
  <cp:revision>18</cp:revision>
  <dcterms:created xsi:type="dcterms:W3CDTF">2016-11-18T18:53:48Z</dcterms:created>
  <dcterms:modified xsi:type="dcterms:W3CDTF">2016-11-21T19:14:05Z</dcterms:modified>
</cp:coreProperties>
</file>