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7" r:id="rId8"/>
    <p:sldId id="265" r:id="rId9"/>
    <p:sldId id="260" r:id="rId10"/>
    <p:sldId id="266" r:id="rId11"/>
    <p:sldId id="268" r:id="rId12"/>
  </p:sldIdLst>
  <p:sldSz cx="9144000" cy="6858000" type="screen4x3"/>
  <p:notesSz cx="6858000" cy="9144000"/>
  <p:embeddedFontLst>
    <p:embeddedFont>
      <p:font typeface="SkazkaForSerge" panose="020B0604020202020204" charset="0"/>
      <p:regular r:id="rId13"/>
    </p:embeddedFont>
    <p:embeddedFont>
      <p:font typeface="Verdana" panose="020B0604030504040204" pitchFamily="34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2824"/>
    <a:srgbClr val="C42A26"/>
    <a:srgbClr val="F90B05"/>
    <a:srgbClr val="4A2C56"/>
    <a:srgbClr val="8D1E1B"/>
    <a:srgbClr val="CC0066"/>
    <a:srgbClr val="A42320"/>
    <a:srgbClr val="820041"/>
    <a:srgbClr val="B05408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643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489654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CC0066"/>
                </a:solidFill>
                <a:latin typeface="Arial"/>
                <a:ea typeface="Times New Roman"/>
              </a:rPr>
              <a:t>Проект «Театральная весна» в подготовительной группе. Постановка спектакля-мюзикла «Волк и семеро козлят на новый лад»</a:t>
            </a:r>
            <a:r>
              <a:rPr lang="ru-RU" sz="1400" dirty="0">
                <a:ea typeface="Times New Roman"/>
              </a:rPr>
              <a:t/>
            </a:r>
            <a:br>
              <a:rPr lang="ru-RU" sz="1400" dirty="0">
                <a:ea typeface="Times New Roman"/>
              </a:rPr>
            </a:br>
            <a:endParaRPr lang="ru-RU" sz="1400" b="1" dirty="0">
              <a:ln w="11430">
                <a:solidFill>
                  <a:srgbClr val="0070C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356992"/>
            <a:ext cx="6336704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kazkaForSerge" pitchFamily="18" charset="0"/>
              </a:rPr>
              <a:t>АВТОР: Ботякова Янина Владимировна,</a:t>
            </a:r>
          </a:p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kazkaForSerge" pitchFamily="18" charset="0"/>
              </a:rPr>
              <a:t>Воспитатель МБДОУ «ДСОВ №40» </a:t>
            </a:r>
          </a:p>
          <a:p>
            <a:pPr>
              <a:spcBef>
                <a:spcPts val="0"/>
              </a:spcBef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SkazkaForSerge" pitchFamily="18" charset="0"/>
            </a:endParaRPr>
          </a:p>
          <a:p>
            <a:pPr>
              <a:spcBef>
                <a:spcPts val="0"/>
              </a:spcBef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SkazkaForSerge" pitchFamily="18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SkazkaForSerge" pitchFamily="18" charset="0"/>
              </a:rPr>
              <a:t>г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SkazkaForSerge" pitchFamily="18" charset="0"/>
              </a:rPr>
              <a:t>. Братск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Администратор\Рабочий стол\фото\vDOuo6odtu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404665"/>
            <a:ext cx="33123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Администратор\Рабочий стол\фото\GROIYxPJBR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198714"/>
            <a:ext cx="4392488" cy="304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Администратор\Рабочий стол\фото\IZLKkaPr3Qs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423118"/>
            <a:ext cx="3723860" cy="31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7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79627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RingOutside">
              <a:avLst/>
            </a:prstTxWarp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733" y="1052736"/>
            <a:ext cx="8646534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БРАВО!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708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560840" cy="19442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1B7EC1"/>
                </a:solidFill>
                <a:latin typeface="Verdana"/>
              </a:rPr>
              <a:t>Великий </a:t>
            </a:r>
            <a:r>
              <a:rPr lang="ru-RU" dirty="0">
                <a:solidFill>
                  <a:srgbClr val="1B7EC1"/>
                </a:solidFill>
                <a:latin typeface="Verdana"/>
              </a:rPr>
              <a:t>немецкий драматург Фридрих Шиллер утверждал, что «театр располагает самой проторенной дорогой к уму и сердцу» человека.</a:t>
            </a:r>
            <a:endParaRPr lang="ru-RU" dirty="0"/>
          </a:p>
        </p:txBody>
      </p:sp>
      <p:pic>
        <p:nvPicPr>
          <p:cNvPr id="1027" name="Picture 3" descr="C:\Documents and Settings\Администратор\Рабочий стол\фото театр\cb_r69rHfjA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2852936"/>
            <a:ext cx="5375380" cy="366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848872" cy="2548880"/>
          </a:xfrm>
        </p:spPr>
        <p:txBody>
          <a:bodyPr>
            <a:normAutofit fontScale="62500" lnSpcReduction="20000"/>
          </a:bodyPr>
          <a:lstStyle/>
          <a:p>
            <a:pPr lvl="1" indent="-342900"/>
            <a:r>
              <a:rPr lang="ru-RU" sz="3600" dirty="0" smtClean="0">
                <a:solidFill>
                  <a:srgbClr val="4A2C56"/>
                </a:solidFill>
              </a:rPr>
              <a:t>Дети и воспитатели подготовительной группы «Почемучки»</a:t>
            </a:r>
          </a:p>
          <a:p>
            <a:pPr lvl="1" indent="-342900"/>
            <a:r>
              <a:rPr lang="ru-RU" sz="3600" dirty="0" smtClean="0">
                <a:solidFill>
                  <a:srgbClr val="4A2C56"/>
                </a:solidFill>
              </a:rPr>
              <a:t>Музыкальный руководитель</a:t>
            </a:r>
          </a:p>
          <a:p>
            <a:pPr marL="400050" lvl="1" indent="0">
              <a:buNone/>
            </a:pPr>
            <a:r>
              <a:rPr lang="ru-RU" sz="57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ПРОДОЛЖИТЕЛЬНОСТЬ ПРОЕКТА</a:t>
            </a:r>
          </a:p>
          <a:p>
            <a:pPr marL="400050" lvl="1" indent="0">
              <a:buNone/>
            </a:pPr>
            <a:r>
              <a:rPr lang="ru-RU" sz="3600" dirty="0" smtClean="0"/>
              <a:t>Две недели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7441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проекта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Создание предпосылок  для  творческого развития личности ребенка средствами театрализованной деятельности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5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254888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Задачи: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Развитие фантазии, воображения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Развитие коммуникативных качеств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Нравственное воспитание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Формирование чувства успешной самореализации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Привитие культурно – эстетических норм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Создание условий  для совместной деятельности детей и взрослых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29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624736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2548880"/>
          </a:xfrm>
        </p:spPr>
        <p:txBody>
          <a:bodyPr>
            <a:normAutofit fontScale="62500" lnSpcReduction="20000"/>
          </a:bodyPr>
          <a:lstStyle/>
          <a:p>
            <a:pPr indent="228600">
              <a:lnSpc>
                <a:spcPts val="2040"/>
              </a:lnSpc>
              <a:spcAft>
                <a:spcPts val="0"/>
              </a:spcAft>
            </a:pPr>
            <a:r>
              <a:rPr lang="ru-RU" sz="4500" u="sng" dirty="0">
                <a:solidFill>
                  <a:srgbClr val="F90B05"/>
                </a:solidFill>
                <a:latin typeface="Arial"/>
                <a:ea typeface="Times New Roman"/>
              </a:rPr>
              <a:t>1. Подготовительный</a:t>
            </a:r>
            <a:r>
              <a:rPr lang="ru-RU" sz="4500" dirty="0">
                <a:solidFill>
                  <a:srgbClr val="F90B05"/>
                </a:solidFill>
                <a:latin typeface="Arial"/>
                <a:ea typeface="Times New Roman"/>
              </a:rPr>
              <a:t>: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работа с методической литературой, составление плана работы.</a:t>
            </a:r>
            <a:endParaRPr lang="ru-RU" sz="2800" dirty="0">
              <a:ea typeface="Times New Roman"/>
            </a:endParaRPr>
          </a:p>
          <a:p>
            <a:pPr indent="228600">
              <a:lnSpc>
                <a:spcPts val="2040"/>
              </a:lnSpc>
              <a:spcAft>
                <a:spcPts val="0"/>
              </a:spcAft>
            </a:pPr>
            <a:r>
              <a:rPr lang="ru-RU" sz="4000" u="sng" dirty="0">
                <a:solidFill>
                  <a:srgbClr val="F90B05"/>
                </a:solidFill>
                <a:latin typeface="Arial"/>
                <a:ea typeface="Times New Roman"/>
              </a:rPr>
              <a:t>2. Практический</a:t>
            </a:r>
            <a:r>
              <a:rPr lang="ru-RU" sz="4000" dirty="0">
                <a:solidFill>
                  <a:srgbClr val="F90B05"/>
                </a:solidFill>
                <a:latin typeface="Arial"/>
                <a:ea typeface="Times New Roman"/>
              </a:rPr>
              <a:t>: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Чтение и пересказ сказки, обыгрывание сценок сказки </a:t>
            </a:r>
            <a:r>
              <a:rPr lang="ru-RU" b="1" dirty="0">
                <a:solidFill>
                  <a:srgbClr val="111111"/>
                </a:solidFill>
                <a:latin typeface="Arial"/>
                <a:ea typeface="Times New Roman"/>
              </a:rPr>
              <a:t>театральными куклами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, имитирование животных по сказке, разучивание ролей совместно и в индивидуальной работе, распределение ролей, разучивание сценок произведения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</a:rPr>
              <a:t>«Волк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и семеро козлят на новый лад</a:t>
            </a:r>
            <a:r>
              <a:rPr lang="ru-RU" i="1" dirty="0">
                <a:solidFill>
                  <a:srgbClr val="111111"/>
                </a:solidFill>
                <a:latin typeface="Arial"/>
                <a:ea typeface="Times New Roman"/>
              </a:rPr>
              <a:t>»</a:t>
            </a:r>
            <a:endParaRPr lang="ru-RU" sz="2800" dirty="0">
              <a:ea typeface="Times New Roman"/>
            </a:endParaRPr>
          </a:p>
          <a:p>
            <a:pPr indent="228600">
              <a:lnSpc>
                <a:spcPts val="2040"/>
              </a:lnSpc>
              <a:spcAft>
                <a:spcPts val="0"/>
              </a:spcAft>
            </a:pPr>
            <a:r>
              <a:rPr lang="ru-RU" sz="4000" u="sng" dirty="0">
                <a:solidFill>
                  <a:srgbClr val="F90B05"/>
                </a:solidFill>
                <a:latin typeface="Arial"/>
                <a:ea typeface="Times New Roman"/>
              </a:rPr>
              <a:t>3. Итоговый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: </a:t>
            </a:r>
            <a:r>
              <a:rPr lang="ru-RU" dirty="0" smtClean="0">
                <a:solidFill>
                  <a:srgbClr val="111111"/>
                </a:solidFill>
                <a:latin typeface="Arial"/>
                <a:ea typeface="Times New Roman"/>
              </a:rPr>
              <a:t> 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показ </a:t>
            </a:r>
            <a:r>
              <a:rPr lang="ru-RU" b="1" dirty="0">
                <a:solidFill>
                  <a:srgbClr val="111111"/>
                </a:solidFill>
                <a:latin typeface="Arial"/>
                <a:ea typeface="Times New Roman"/>
              </a:rPr>
              <a:t>спектакля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 </a:t>
            </a:r>
            <a:r>
              <a:rPr lang="ru-RU" i="1" dirty="0" smtClean="0">
                <a:solidFill>
                  <a:srgbClr val="111111"/>
                </a:solidFill>
                <a:latin typeface="Arial"/>
                <a:ea typeface="Times New Roman"/>
              </a:rPr>
              <a:t>«</a:t>
            </a:r>
            <a:r>
              <a:rPr lang="ru-RU" b="1" i="1" dirty="0" smtClean="0">
                <a:solidFill>
                  <a:srgbClr val="111111"/>
                </a:solidFill>
                <a:latin typeface="Arial"/>
                <a:ea typeface="Times New Roman"/>
              </a:rPr>
              <a:t>Волк </a:t>
            </a:r>
            <a:r>
              <a:rPr lang="ru-RU" b="1" i="1" dirty="0">
                <a:solidFill>
                  <a:srgbClr val="111111"/>
                </a:solidFill>
                <a:latin typeface="Arial"/>
                <a:ea typeface="Times New Roman"/>
              </a:rPr>
              <a:t>и семеро козлят на новый лад</a:t>
            </a:r>
            <a:r>
              <a:rPr lang="ru-RU" i="1" dirty="0">
                <a:solidFill>
                  <a:srgbClr val="111111"/>
                </a:solidFill>
                <a:latin typeface="Arial"/>
                <a:ea typeface="Times New Roman"/>
              </a:rPr>
              <a:t>»</a:t>
            </a:r>
            <a:r>
              <a:rPr lang="ru-RU" dirty="0">
                <a:solidFill>
                  <a:srgbClr val="111111"/>
                </a:solidFill>
                <a:latin typeface="Arial"/>
                <a:ea typeface="Times New Roman"/>
              </a:rPr>
              <a:t>.</a:t>
            </a:r>
            <a:endParaRPr lang="ru-RU" sz="2800" dirty="0"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29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фото\DSC_57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2562">
            <a:off x="866380" y="866775"/>
            <a:ext cx="3384376" cy="225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 rot="21232397">
            <a:off x="1115616" y="3573016"/>
            <a:ext cx="33843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Читаем сказку</a:t>
            </a:r>
            <a:endParaRPr lang="ru-RU" sz="2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125" name="Picture 5" descr="C:\Documents and Settings\Администратор\Рабочий стол\фото\5nXEP00awu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44593">
            <a:off x="4643075" y="2556655"/>
            <a:ext cx="4175493" cy="257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667473">
            <a:off x="3434008" y="4869160"/>
            <a:ext cx="33843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Репетируем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…</a:t>
            </a:r>
            <a:endParaRPr lang="ru-RU" sz="2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66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589640" cy="1224136"/>
          </a:xfrm>
          <a:effectLst>
            <a:glow rad="127000">
              <a:schemeClr val="accent1">
                <a:alpha val="46000"/>
              </a:schemeClr>
            </a:glow>
            <a:outerShdw blurRad="38100" dist="50800" dir="17100000" algn="ctr" rotWithShape="0">
              <a:srgbClr val="000000">
                <a:alpha val="45000"/>
              </a:srgb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Спектакль «Волк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семеро козлят на новый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лад»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Documents and Settings\Администратор\Рабочий стол\фото\DgIXdyo1lQ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93383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Администратор\Рабочий стол\фото\MFO_YLWj3lE (1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643131"/>
            <a:ext cx="4099197" cy="269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10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фото\2brTssq4jO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5"/>
            <a:ext cx="3672408" cy="232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Администратор\Рабочий стол\фото\pkFiTLgkbY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6277">
            <a:off x="4577526" y="1255306"/>
            <a:ext cx="3960440" cy="294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37" y="3645024"/>
            <a:ext cx="4320480" cy="2890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839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180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SkazkaForSerge</vt:lpstr>
      <vt:lpstr>Verdana</vt:lpstr>
      <vt:lpstr>Times New Roman</vt:lpstr>
      <vt:lpstr>Тема Office</vt:lpstr>
      <vt:lpstr>Проект «Театральная весна» в подготовительной группе. Постановка спектакля-мюзикла «Волк и семеро козлят на новый лад» </vt:lpstr>
      <vt:lpstr>Презентация PowerPoint</vt:lpstr>
      <vt:lpstr>УЧАСТНИКИ ПРОЕКТА</vt:lpstr>
      <vt:lpstr>Цели проекта</vt:lpstr>
      <vt:lpstr>ЗАДАЧИ ПРОЕКТА</vt:lpstr>
      <vt:lpstr>ЭТАПЫ РЕАЛИЗАЦИИ </vt:lpstr>
      <vt:lpstr>Презентация PowerPoint</vt:lpstr>
      <vt:lpstr>Спектакль «Волк и семеро козлят на новый лад»</vt:lpstr>
      <vt:lpstr>Презентация PowerPoint</vt:lpstr>
      <vt:lpstr>Презентация PowerPoint</vt:lpstr>
      <vt:lpstr>Презентация PowerPoint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Яна</cp:lastModifiedBy>
  <cp:revision>65</cp:revision>
  <dcterms:created xsi:type="dcterms:W3CDTF">2015-04-19T15:51:03Z</dcterms:created>
  <dcterms:modified xsi:type="dcterms:W3CDTF">2018-12-20T07:30:04Z</dcterms:modified>
</cp:coreProperties>
</file>