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1D90C8-C359-4262-B9F0-BBAE48616B84}" type="datetimeFigureOut">
              <a:rPr lang="ru-RU" smtClean="0"/>
              <a:pPr/>
              <a:t>04.12.2006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8792C7-A379-4EA9-8A0C-DF68FA03563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</a:rPr>
              <a:t>Как зимуют звери в лесу?</a:t>
            </a:r>
            <a:endParaRPr lang="ru-RU" sz="7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221088"/>
            <a:ext cx="7854696" cy="1752600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r>
              <a:rPr lang="ru-RU" sz="2000" dirty="0" smtClean="0"/>
              <a:t>Презентацию </a:t>
            </a:r>
            <a:r>
              <a:rPr lang="ru-RU" sz="2000" dirty="0" smtClean="0"/>
              <a:t>подготовила</a:t>
            </a:r>
          </a:p>
          <a:p>
            <a:r>
              <a:rPr lang="ru-RU" sz="2000" dirty="0" err="1" smtClean="0"/>
              <a:t>Алексюнайте</a:t>
            </a:r>
            <a:r>
              <a:rPr lang="ru-RU" sz="2000" dirty="0" smtClean="0"/>
              <a:t> Р.А.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Лось в лесу зимой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10801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Лось – самый большой зверь, живущий в наших лесах. У него большие и длинные ноги и широкие копыта. Он легко передвигается по лесу и защищается от волка. Лось питается корой и ветками.</a:t>
            </a:r>
            <a:endParaRPr lang="ru-RU" dirty="0"/>
          </a:p>
        </p:txBody>
      </p:sp>
      <p:pic>
        <p:nvPicPr>
          <p:cNvPr id="4" name="Рисунок 3" descr="BULL-MOOSE-PROFIL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7624" y="836712"/>
            <a:ext cx="6768752" cy="439747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Белка в лесу зимой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10801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Белочке зимой не холодно. У нее теплая шубка. Хотя белка осенью запасает в свое дупло шишки, ягоды и грибы, зимой она целый день проводит в поисках пищи. </a:t>
            </a:r>
          </a:p>
          <a:p>
            <a:pPr>
              <a:buNone/>
            </a:pPr>
            <a:r>
              <a:rPr lang="ru-RU" dirty="0" smtClean="0"/>
              <a:t>Зимой она питается шишками и не отказывается от угощения – орехов.</a:t>
            </a:r>
          </a:p>
        </p:txBody>
      </p:sp>
      <p:pic>
        <p:nvPicPr>
          <p:cNvPr id="4" name="Рисунок 3" descr="1286518290_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19672" y="1052736"/>
            <a:ext cx="5544616" cy="434568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61248"/>
            <a:ext cx="8229600" cy="6633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От врагов белочка спасается на ветвях деревьев и в дупле.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1475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332656"/>
            <a:ext cx="7836650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Ежик зимой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877272"/>
            <a:ext cx="8229600" cy="6633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Все ежи зимой спят в норках и корма им не нужно. Но есть ежик, который зимой может и не спать. Его зовут еж-шатун.</a:t>
            </a:r>
          </a:p>
        </p:txBody>
      </p:sp>
      <p:pic>
        <p:nvPicPr>
          <p:cNvPr id="4" name="Рисунок 3" descr="1212277529_i-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196752"/>
            <a:ext cx="3960440" cy="2871216"/>
          </a:xfrm>
          <a:prstGeom prst="rect">
            <a:avLst/>
          </a:prstGeom>
        </p:spPr>
      </p:pic>
      <p:pic>
        <p:nvPicPr>
          <p:cNvPr id="5" name="Рисунок 4" descr="inne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2132721"/>
            <a:ext cx="4807843" cy="360363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Кабан зимой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10801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Кабану зимой в лесу холодно и голодно. Под снегом кабану трудно найти пищу : желуди, шишки, плоды. К кабанам на помощь приходят люди и подкармливают их.</a:t>
            </a:r>
            <a:endParaRPr lang="ru-RU" dirty="0"/>
          </a:p>
        </p:txBody>
      </p:sp>
      <p:pic>
        <p:nvPicPr>
          <p:cNvPr id="4" name="Рисунок 3" descr="kaba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75656" y="908720"/>
            <a:ext cx="6096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Игра «Кто спрятался?»</a:t>
            </a:r>
            <a:endParaRPr lang="ru-RU" dirty="0"/>
          </a:p>
        </p:txBody>
      </p:sp>
      <p:pic>
        <p:nvPicPr>
          <p:cNvPr id="4" name="Рисунок 3" descr="0_7f246_6065baf5_L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7584" y="1412776"/>
            <a:ext cx="7632848" cy="514454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8846_86575f29c99e8cde1ce3d0730b32dfdc_larg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50" y="576262"/>
            <a:ext cx="8572500" cy="57054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2gmy3QpSh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94706" y="692696"/>
            <a:ext cx="7878354" cy="547260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12277529_i-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8815" y="836712"/>
            <a:ext cx="8141032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b_fc3308_hibernatio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548680"/>
            <a:ext cx="8404770" cy="56845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7854696" cy="367240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Цель: формировать представление детей об образе жизни диких животных в зимнее время года; развивать кругозор, внимание, память.</a:t>
            </a:r>
            <a:endParaRPr lang="ru-RU" sz="2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3547481_0_722f0_c0bd341a_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04948" y="454350"/>
            <a:ext cx="7139460" cy="578296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851648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Зимний лес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6381328"/>
            <a:ext cx="7854696" cy="47667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Зимой в лесу очень красиво!</a:t>
            </a:r>
            <a:endParaRPr lang="ru-RU" dirty="0"/>
          </a:p>
        </p:txBody>
      </p:sp>
      <p:pic>
        <p:nvPicPr>
          <p:cNvPr id="6" name="Рисунок 5" descr="72ec34c38858c1ea772eec411ab07f5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5" y="1124744"/>
            <a:ext cx="7215227" cy="49685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920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Зимой на снегу можно увидеть следы разных зверей…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7920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Это следы зайца</a:t>
            </a:r>
            <a:endParaRPr lang="ru-RU" dirty="0"/>
          </a:p>
        </p:txBody>
      </p:sp>
      <p:pic>
        <p:nvPicPr>
          <p:cNvPr id="4" name="Рисунок 3" descr="0004-002-Sledy-zhivotnykh-na-snegu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3648" y="1340768"/>
            <a:ext cx="6154648" cy="461753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… а вот и сам заяц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77272"/>
            <a:ext cx="8229600" cy="7920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Зайцу зимой холодно и голодно. Они едят кору и ветки деревьев. От холода зайчик прячется в ямке или под елью.</a:t>
            </a:r>
            <a:endParaRPr lang="ru-RU" dirty="0"/>
          </a:p>
        </p:txBody>
      </p:sp>
      <p:pic>
        <p:nvPicPr>
          <p:cNvPr id="4" name="Рисунок 3" descr="1fd6b3419c41039b7d5a02af16fdc06c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62112" y="1143000"/>
            <a:ext cx="5819775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10081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У зайца много врагов: волки и лисы. Чтобы они не заметили зайку, косой меняет свою серую шубку на белую.</a:t>
            </a:r>
            <a:endParaRPr lang="ru-RU" dirty="0"/>
          </a:p>
        </p:txBody>
      </p:sp>
      <p:pic>
        <p:nvPicPr>
          <p:cNvPr id="4" name="Рисунок 3" descr="pic%5CH%5CA%5CHare blue_whit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332656"/>
            <a:ext cx="737870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Волк зимой холодной ходит злой, голодный.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021288"/>
            <a:ext cx="8229600" cy="64470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Волк опасный и хищный зверь. У него густая серая шерсть и сильные лапы. Он может долго бегать по лесу в поисках зайца.</a:t>
            </a:r>
            <a:endParaRPr lang="ru-RU" dirty="0"/>
          </a:p>
        </p:txBody>
      </p:sp>
      <p:pic>
        <p:nvPicPr>
          <p:cNvPr id="4" name="Рисунок 3" descr="4bd401e32e6a25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8000" y="889000"/>
            <a:ext cx="8128000" cy="508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Лиса в лесу зимой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05264"/>
            <a:ext cx="8229600" cy="86409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Зайчика в лесу ищет и лиса. Лисичка в лесу зимой не замерзает. У нее теплая рыжая шубка, а на подошвах лапок  вырастает шерсть. Лиса легко и быстро бегает по снегу.</a:t>
            </a:r>
            <a:endParaRPr lang="ru-RU" dirty="0"/>
          </a:p>
        </p:txBody>
      </p:sp>
      <p:pic>
        <p:nvPicPr>
          <p:cNvPr id="4" name="Рисунок 3" descr="wallpapers_301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75656" y="1124744"/>
            <a:ext cx="6240693" cy="46805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Медведь зимой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89240"/>
            <a:ext cx="8229600" cy="108012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Это большой и сильный хищник. Шерсть у медведя густая, теплая. Все лето мишка много есть, чтобы запастись салом и всю зиму сладко спать в берлоге. Берлогу медведь копает сам где-нибудь под корнями деревьев. </a:t>
            </a:r>
          </a:p>
          <a:p>
            <a:pPr>
              <a:buNone/>
            </a:pPr>
            <a:r>
              <a:rPr lang="ru-RU" dirty="0" smtClean="0"/>
              <a:t>Медведь будет спать до тепла, но если его потревожить, то он будет ходить по лесу очень голодный и сердитый.</a:t>
            </a:r>
            <a:endParaRPr lang="ru-RU" dirty="0"/>
          </a:p>
        </p:txBody>
      </p:sp>
      <p:pic>
        <p:nvPicPr>
          <p:cNvPr id="4" name="Рисунок 3" descr="248228268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9632" y="980728"/>
            <a:ext cx="6474296" cy="445647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493</TotalTime>
  <Words>407</Words>
  <Application>Microsoft Office PowerPoint</Application>
  <PresentationFormat>Экран (4:3)</PresentationFormat>
  <Paragraphs>31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Как зимуют звери в лесу?</vt:lpstr>
      <vt:lpstr>Презентация PowerPoint</vt:lpstr>
      <vt:lpstr>Зимний лес</vt:lpstr>
      <vt:lpstr>Зимой на снегу можно увидеть следы разных зверей…</vt:lpstr>
      <vt:lpstr>… а вот и сам заяц</vt:lpstr>
      <vt:lpstr>Презентация PowerPoint</vt:lpstr>
      <vt:lpstr>Волк зимой холодной ходит злой, голодный.</vt:lpstr>
      <vt:lpstr>Лиса в лесу зимой</vt:lpstr>
      <vt:lpstr>Медведь зимой</vt:lpstr>
      <vt:lpstr>Лось в лесу зимой</vt:lpstr>
      <vt:lpstr>Белка в лесу зимой</vt:lpstr>
      <vt:lpstr>Презентация PowerPoint</vt:lpstr>
      <vt:lpstr>Ежик зимой</vt:lpstr>
      <vt:lpstr>Кабан зимой</vt:lpstr>
      <vt:lpstr>Игра «Кто спрятался?»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XXX</cp:lastModifiedBy>
  <cp:revision>48</cp:revision>
  <dcterms:created xsi:type="dcterms:W3CDTF">2016-12-04T12:12:49Z</dcterms:created>
  <dcterms:modified xsi:type="dcterms:W3CDTF">2006-12-04T11:56:13Z</dcterms:modified>
</cp:coreProperties>
</file>