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7" r:id="rId3"/>
    <p:sldId id="278" r:id="rId4"/>
    <p:sldId id="276" r:id="rId5"/>
    <p:sldId id="279" r:id="rId6"/>
    <p:sldId id="281" r:id="rId7"/>
    <p:sldId id="287" r:id="rId8"/>
    <p:sldId id="289" r:id="rId9"/>
    <p:sldId id="290" r:id="rId10"/>
    <p:sldId id="286" r:id="rId11"/>
    <p:sldId id="291" r:id="rId12"/>
    <p:sldId id="294" r:id="rId13"/>
    <p:sldId id="292" r:id="rId14"/>
    <p:sldId id="269" r:id="rId15"/>
    <p:sldId id="274" r:id="rId16"/>
    <p:sldId id="29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C302"/>
    <a:srgbClr val="C4FFA3"/>
    <a:srgbClr val="0141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56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FFA3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A7CF5-7DAB-4881-9608-BCFC0AEB966A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8E27E-392E-4868-9F8E-C82455AB6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0-tub-ru.yandex.net/i?id=6cd88d58f8995e59709f21dcb2964e9f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501122" cy="6072230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014116"/>
                </a:solidFill>
                <a:latin typeface="Monotype Corsiva" pitchFamily="66" charset="0"/>
              </a:rPr>
              <a:t/>
            </a:r>
            <a:br>
              <a:rPr lang="ru-RU" sz="72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014116"/>
                </a:solidFill>
                <a:latin typeface="Monotype Corsiva" pitchFamily="66" charset="0"/>
              </a:rPr>
              <a:t/>
            </a:r>
            <a:br>
              <a:rPr lang="ru-RU" sz="72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014116"/>
                </a:solidFill>
                <a:latin typeface="Monotype Corsiva" pitchFamily="66" charset="0"/>
              </a:rPr>
              <a:t>БЕЛАЯ   БЕРЁЗА</a:t>
            </a:r>
            <a:br>
              <a:rPr lang="ru-RU" sz="72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  <a:t>(фотоматериал к занятию)</a:t>
            </a:r>
            <a:b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  <a:t>                                                                             </a:t>
            </a:r>
            <a:b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  <a:t>                                                                                     Подготовил: </a:t>
            </a:r>
            <a:b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  <a:t>                                                  воспитатель МКДОУ «Детский сад </a:t>
            </a:r>
            <a:b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  <a:t>                                                  «Солнышко» г. Щигры Курской области </a:t>
            </a:r>
            <a:b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  <a:t>       </a:t>
            </a:r>
            <a:r>
              <a:rPr lang="ru-RU" sz="2800" b="1" dirty="0" err="1" smtClean="0">
                <a:solidFill>
                  <a:srgbClr val="014116"/>
                </a:solidFill>
                <a:latin typeface="Monotype Corsiva" pitchFamily="66" charset="0"/>
              </a:rPr>
              <a:t>Гамова</a:t>
            </a:r>
            <a:r>
              <a:rPr lang="ru-RU" sz="2800" b="1" dirty="0" smtClean="0">
                <a:solidFill>
                  <a:srgbClr val="014116"/>
                </a:solidFill>
                <a:latin typeface="Monotype Corsiva" pitchFamily="66" charset="0"/>
              </a:rPr>
              <a:t> И.В.      </a:t>
            </a:r>
            <a:endParaRPr lang="ru-RU" sz="2800" b="1" dirty="0">
              <a:solidFill>
                <a:srgbClr val="01411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mtdata.ru/u22/photoF870/20674022448-0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571480"/>
            <a:ext cx="3714744" cy="2117404"/>
          </a:xfrm>
          <a:prstGeom prst="rect">
            <a:avLst/>
          </a:prstGeom>
          <a:noFill/>
          <a:ln w="76200">
            <a:solidFill>
              <a:srgbClr val="F0C302"/>
            </a:solidFill>
          </a:ln>
        </p:spPr>
      </p:pic>
      <p:pic>
        <p:nvPicPr>
          <p:cNvPr id="24582" name="Picture 6" descr="http://cp12.nevsepic.com.ua/56/1354179527-0541327-www.nevsepic.com.u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643314"/>
            <a:ext cx="3571868" cy="2858935"/>
          </a:xfrm>
          <a:prstGeom prst="rect">
            <a:avLst/>
          </a:prstGeom>
          <a:noFill/>
          <a:ln w="76200">
            <a:solidFill>
              <a:srgbClr val="F0C302"/>
            </a:solidFill>
          </a:ln>
        </p:spPr>
      </p:pic>
      <p:pic>
        <p:nvPicPr>
          <p:cNvPr id="24586" name="Picture 10" descr="https://ds02.infourok.ru/uploads/ex/0b30/0000805f-3395f066/img21.jpg"/>
          <p:cNvPicPr>
            <a:picLocks noChangeAspect="1" noChangeArrowheads="1"/>
          </p:cNvPicPr>
          <p:nvPr/>
        </p:nvPicPr>
        <p:blipFill>
          <a:blip r:embed="rId4" cstate="email"/>
          <a:srcRect l="9375" t="14583" r="6250"/>
          <a:stretch>
            <a:fillRect/>
          </a:stretch>
        </p:blipFill>
        <p:spPr bwMode="auto">
          <a:xfrm>
            <a:off x="4643438" y="3357562"/>
            <a:ext cx="4233980" cy="3214663"/>
          </a:xfrm>
          <a:prstGeom prst="rect">
            <a:avLst/>
          </a:prstGeom>
          <a:noFill/>
          <a:ln w="76200">
            <a:solidFill>
              <a:srgbClr val="F0C302"/>
            </a:solidFill>
          </a:ln>
        </p:spPr>
      </p:pic>
      <p:pic>
        <p:nvPicPr>
          <p:cNvPr id="24592" name="Picture 16" descr="https://s.poembook.ru/theme/07/b3/ef/8830fffb752ccbbbaf46d1ef61932e32204fb077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571480"/>
            <a:ext cx="3929058" cy="2615631"/>
          </a:xfrm>
          <a:prstGeom prst="rect">
            <a:avLst/>
          </a:prstGeom>
          <a:noFill/>
          <a:ln w="76200">
            <a:solidFill>
              <a:srgbClr val="F0C302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td1.mycdn.me/image?id=837775390532&amp;t=20&amp;plc=WEB&amp;tkn=*ZjZZ6Evp93AXVtAbagNfGNGx-y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908"/>
            <a:ext cx="9144000" cy="68490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3.infourok.ru/uploads/ex/0d16/00000d15-5681fd3b/img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333v.ru/uploads/d6/d66b10b35886b3bdce39e701bd2f7810.jpg"/>
          <p:cNvPicPr>
            <a:picLocks noChangeAspect="1" noChangeArrowheads="1"/>
          </p:cNvPicPr>
          <p:nvPr/>
        </p:nvPicPr>
        <p:blipFill>
          <a:blip r:embed="rId2" cstate="email"/>
          <a:srcRect l="4358" r="70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0" name="Picture 10" descr="http://st.gdefon.com/wallpapers_original/s/545036_osen_derevya_berzyi_doroga_3500x2333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0-tub-ru.yandex.net/i?id=6cd88d58f8995e59709f21dcb2964e9f&amp;n=13"/>
          <p:cNvPicPr>
            <a:picLocks noChangeAspect="1" noChangeArrowheads="1"/>
          </p:cNvPicPr>
          <p:nvPr/>
        </p:nvPicPr>
        <p:blipFill>
          <a:blip r:embed="rId2"/>
          <a:srcRect b="36458"/>
          <a:stretch>
            <a:fillRect/>
          </a:stretch>
        </p:blipFill>
        <p:spPr bwMode="auto">
          <a:xfrm>
            <a:off x="0" y="0"/>
            <a:ext cx="9144000" cy="435769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" name="Picture 2" descr="C:\Users\BVSilver\Desktop\животные\original.jpe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429124" y="2500306"/>
            <a:ext cx="4190997" cy="314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28596" y="3714752"/>
            <a:ext cx="3712740" cy="2786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2" name="Picture 12" descr="ÐÐ°ÑÑÐ¸Ð½ÐºÐ¸ Ð¿Ð¾ Ð·Ð°Ð¿ÑÐ¾ÑÑ ÑÑÐ¸ Ð±ÐµÑÐµÐ·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Ð°ÑÑÐ¸Ð½ÐºÐ¸ Ð¿Ð¾ Ð·Ð°Ð¿ÑÐ¾ÑÑ Ð´ÐµÐ²Ð¾ÑÐºÐ° Ð² ÑÑÑÑÐºÐ¾Ð¼ Ð½Ð°ÑÑÐ´Ðµ Ð¿ÑÐ¸ÑÐ»Ð¾Ð½Ð¸Ð»Ð°ÑÑ Ðº Ð±ÐµÑÐµÐ·Ðµ ÐºÐ°ÑÑÐ¸Ð½ÐºÐ°"/>
          <p:cNvPicPr>
            <a:picLocks noChangeAspect="1" noChangeArrowheads="1"/>
          </p:cNvPicPr>
          <p:nvPr/>
        </p:nvPicPr>
        <p:blipFill>
          <a:blip r:embed="rId2" cstate="email"/>
          <a:srcRect l="8487"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Ð±ÐµÑÐµÐ·Ð¾Ð²Ð°Ñ ÑÐ¾ÑÐ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ÐÐ°ÑÑÐ¸Ð½ÐºÐ¸ Ð¿Ð¾ Ð·Ð°Ð¿ÑÐ¾ÑÑ Ð±ÐµÑÐµÐ·Ð° Ñ Ð´Ð¾Ð¼Ð°"/>
          <p:cNvPicPr>
            <a:picLocks noChangeAspect="1" noChangeArrowheads="1"/>
          </p:cNvPicPr>
          <p:nvPr/>
        </p:nvPicPr>
        <p:blipFill>
          <a:blip r:embed="rId2"/>
          <a:srcRect r="7763"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0" name="Picture 16" descr="ÐÐ°ÑÑÐ¸Ð½ÐºÐ¸ Ð¿Ð¾ Ð·Ð°Ð¿ÑÐ¾ÑÑ Ð±ÐµÑÐµÐ·Ð° ÐºÐ»Ð¸Ð¿Ð°ÑÑ"/>
          <p:cNvPicPr>
            <a:picLocks noChangeAspect="1" noChangeArrowheads="1"/>
          </p:cNvPicPr>
          <p:nvPr/>
        </p:nvPicPr>
        <p:blipFill>
          <a:blip r:embed="rId2"/>
          <a:srcRect r="361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8" name="Picture 4" descr="ÐÐ°ÑÑÐ¸Ð½ÐºÐ¸ Ð¿Ð¾ Ð·Ð°Ð¿ÑÐ¾ÑÑ Ð±ÐµÑÐµÐ·Ð¾Ð²ÑÐ¹ ÑÐ¾Ðº ÐºÐ°ÑÑÐ¸Ð½ÐºÐ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357298"/>
            <a:ext cx="4500594" cy="2149966"/>
          </a:xfrm>
          <a:prstGeom prst="rect">
            <a:avLst/>
          </a:prstGeom>
          <a:noFill/>
        </p:spPr>
      </p:pic>
      <p:sp>
        <p:nvSpPr>
          <p:cNvPr id="16392" name="AutoShape 8" descr="ÐÐ°ÑÑÐ¸Ð½ÐºÐ¸ Ð¿Ð¾ Ð·Ð°Ð¿ÑÐ¾ÑÑ ÐºÐ°ÑÑÐ¸Ð½ÐºÐ° Ð»ÐµÐºÐ°ÑÑÑÐ²ÐµÐ½Ð½ÑÐµ Ð¿ÑÐµÐ¿Ð°ÑÐ°ÑÑ Ð¸Ð· Ð±ÐµÑÐµÐ·Ñ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/>
          <a:srcRect l="9956" t="13352" r="10391" b="12378"/>
          <a:stretch>
            <a:fillRect/>
          </a:stretch>
        </p:blipFill>
        <p:spPr bwMode="auto">
          <a:xfrm>
            <a:off x="3071802" y="3929066"/>
            <a:ext cx="2500330" cy="2578466"/>
          </a:xfrm>
          <a:prstGeom prst="rect">
            <a:avLst/>
          </a:prstGeom>
          <a:noFill/>
          <a:effectLst/>
        </p:spPr>
      </p:pic>
      <p:pic>
        <p:nvPicPr>
          <p:cNvPr id="16396" name="Picture 12" descr="ÐÐ°ÑÑÐ¸Ð½ÐºÐ¸ Ð¿Ð¾ Ð·Ð°Ð¿ÑÐ¾ÑÑ ÐºÐ°ÑÑÐ¸Ð½ÐºÐ° Ð»ÐµÐºÐ°ÑÑÑÐ²ÐµÐ½Ð½ÑÐµ Ð¿ÑÐµÐ¿Ð°ÑÐ°ÑÑ Ð¸Ð· Ð±ÐµÑÐµÐ·Ñ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3929066"/>
            <a:ext cx="2786050" cy="2544593"/>
          </a:xfrm>
          <a:prstGeom prst="rect">
            <a:avLst/>
          </a:prstGeom>
          <a:noFill/>
        </p:spPr>
      </p:pic>
      <p:pic>
        <p:nvPicPr>
          <p:cNvPr id="16398" name="Picture 14" descr="ÐÐ°ÑÑÐ¸Ð½ÐºÐ¸ Ð¿Ð¾ Ð·Ð°Ð¿ÑÐ¾ÑÑ ÐºÐ°ÑÑÐ¸Ð½ÐºÐ° Ð»ÐµÐºÐ°ÑÑÑÐ²ÐµÐ½Ð½ÑÐµ Ð¿ÑÐµÐ¿Ð°ÑÐ°ÑÑ Ð¸Ð· Ð±ÐµÑÐµÐ·Ñ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4000504"/>
            <a:ext cx="2500306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D:\Безымянный.png"/>
          <p:cNvPicPr>
            <a:picLocks noChangeAspect="1" noChangeArrowheads="1"/>
          </p:cNvPicPr>
          <p:nvPr/>
        </p:nvPicPr>
        <p:blipFill>
          <a:blip r:embed="rId2"/>
          <a:srcRect l="52344" t="4166" b="51042"/>
          <a:stretch>
            <a:fillRect/>
          </a:stretch>
        </p:blipFill>
        <p:spPr bwMode="auto">
          <a:xfrm>
            <a:off x="285720" y="357166"/>
            <a:ext cx="4357686" cy="3071834"/>
          </a:xfrm>
          <a:prstGeom prst="rect">
            <a:avLst/>
          </a:prstGeom>
          <a:noFill/>
        </p:spPr>
      </p:pic>
      <p:pic>
        <p:nvPicPr>
          <p:cNvPr id="1027" name="Picture 3" descr="ÐÐ°ÑÑÐ¸Ð½ÐºÐ¸ Ð¿Ð¾ Ð·Ð°Ð¿ÑÐ¾ÑÑ ÑÑÐ¾Ð»Ð¾Ð²ÑÐ¹ Ð³Ð°ÑÐ½Ð¸ÑÑÑ Ð¸Ð· Ð±ÐµÑÐµÐ·Ñ"/>
          <p:cNvPicPr>
            <a:picLocks noChangeAspect="1" noChangeArrowheads="1"/>
          </p:cNvPicPr>
          <p:nvPr/>
        </p:nvPicPr>
        <p:blipFill>
          <a:blip r:embed="rId3" cstate="email"/>
          <a:srcRect l="8074" t="4375" r="10213"/>
          <a:stretch>
            <a:fillRect/>
          </a:stretch>
        </p:blipFill>
        <p:spPr bwMode="auto">
          <a:xfrm>
            <a:off x="4857752" y="357166"/>
            <a:ext cx="4000528" cy="3122617"/>
          </a:xfrm>
          <a:prstGeom prst="rect">
            <a:avLst/>
          </a:prstGeom>
          <a:noFill/>
        </p:spPr>
      </p:pic>
      <p:pic>
        <p:nvPicPr>
          <p:cNvPr id="1029" name="Picture 5" descr="ÐÐ°ÑÑÐ¸Ð½ÐºÐ¸ Ð¿Ð¾ Ð·Ð°Ð¿ÑÐ¾ÑÑ Ð¸Ð³ÑÑÑÐºÐ¸ Ð¸Ð· Ð±ÐµÑÐµÐ·Ñ"/>
          <p:cNvPicPr>
            <a:picLocks noChangeAspect="1" noChangeArrowheads="1"/>
          </p:cNvPicPr>
          <p:nvPr/>
        </p:nvPicPr>
        <p:blipFill>
          <a:blip r:embed="rId4" cstate="email"/>
          <a:srcRect l="23250" r="23499"/>
          <a:stretch>
            <a:fillRect/>
          </a:stretch>
        </p:blipFill>
        <p:spPr bwMode="auto">
          <a:xfrm>
            <a:off x="357159" y="4551874"/>
            <a:ext cx="2143140" cy="2020374"/>
          </a:xfrm>
          <a:prstGeom prst="rect">
            <a:avLst/>
          </a:prstGeom>
          <a:noFill/>
        </p:spPr>
      </p:pic>
      <p:pic>
        <p:nvPicPr>
          <p:cNvPr id="37890" name="Picture 2" descr="ÐÐ°ÑÑÐ¸Ð½ÐºÐ¸ Ð¿Ð¾ Ð·Ð°Ð¿ÑÐ¾ÑÑ ÐºÐ¾ÑÐ·Ð¸Ð½Ð° Ð¸Ð· Ð±ÐµÑÐµÑÑÑ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7" y="3786190"/>
            <a:ext cx="3282285" cy="2428891"/>
          </a:xfrm>
          <a:prstGeom prst="rect">
            <a:avLst/>
          </a:prstGeom>
          <a:noFill/>
        </p:spPr>
      </p:pic>
      <p:pic>
        <p:nvPicPr>
          <p:cNvPr id="37892" name="Picture 4" descr="ÐÐ°ÑÑÐ¸Ð½ÐºÐ¸ Ð¿Ð¾ Ð·Ð°Ð¿ÑÐ¾ÑÑ Ð²ÐµÐ½Ð¸ÐºÐ¸ Ð¸Ð· Ð±ÐµÑÐµÐ·Ñ"/>
          <p:cNvPicPr>
            <a:picLocks noChangeAspect="1" noChangeArrowheads="1"/>
          </p:cNvPicPr>
          <p:nvPr/>
        </p:nvPicPr>
        <p:blipFill>
          <a:blip r:embed="rId6" cstate="email"/>
          <a:srcRect l="5217" r="6086"/>
          <a:stretch>
            <a:fillRect/>
          </a:stretch>
        </p:blipFill>
        <p:spPr bwMode="auto">
          <a:xfrm rot="5400000" flipV="1">
            <a:off x="6465108" y="4250536"/>
            <a:ext cx="2428891" cy="20717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ÐÐ°ÑÑÐ¸Ð½ÐºÐ¸ Ð¿Ð¾ Ð·Ð°Ð¿ÑÐ¾ÑÑ ÑÐ¾Ð¿Ð¸ÑÑ Ð¿ÐµÑÑ Ð±ÐµÑÐµÐ·Ð¾Ð²ÑÐ¼Ð¸ Ð´ÑÐ¾Ð²Ð°Ð¼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8914" name="Picture 2" descr="ÐÐ°ÑÑÐ¸Ð½ÐºÐ¸ Ð¿Ð¾ Ð·Ð°Ð¿ÑÐ¾ÑÑ Ð±ÐµÑÐµÐ·Ð¾Ð²ÑÐµ Ð´ÑÐ¾Ð²Ð°"/>
          <p:cNvPicPr>
            <a:picLocks noChangeAspect="1" noChangeArrowheads="1"/>
          </p:cNvPicPr>
          <p:nvPr/>
        </p:nvPicPr>
        <p:blipFill>
          <a:blip r:embed="rId3" cstate="email"/>
          <a:srcRect b="9302"/>
          <a:stretch>
            <a:fillRect/>
          </a:stretch>
        </p:blipFill>
        <p:spPr bwMode="auto">
          <a:xfrm>
            <a:off x="1571604" y="4071942"/>
            <a:ext cx="5851065" cy="278605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0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БЕЛАЯ   БЕРЁЗА (фотоматериал к занятию)                                                                                                                                                                      Подготовил:                                                    воспитатель МКДОУ «Детский сад                                                    «Солнышко» г. Щигры Курской области         Гамова И.В.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БЕЛАЯ БЕРЁЗА</dc:title>
  <dc:creator>Admin</dc:creator>
  <cp:lastModifiedBy>Admin</cp:lastModifiedBy>
  <cp:revision>12</cp:revision>
  <dcterms:created xsi:type="dcterms:W3CDTF">2018-02-16T18:49:03Z</dcterms:created>
  <dcterms:modified xsi:type="dcterms:W3CDTF">2018-12-21T11:18:40Z</dcterms:modified>
</cp:coreProperties>
</file>