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66" r:id="rId5"/>
    <p:sldId id="259" r:id="rId6"/>
    <p:sldId id="261" r:id="rId7"/>
    <p:sldId id="260" r:id="rId8"/>
    <p:sldId id="262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794" autoAdjust="0"/>
    <p:restoredTop sz="94660"/>
  </p:normalViewPr>
  <p:slideViewPr>
    <p:cSldViewPr>
      <p:cViewPr varScale="1">
        <p:scale>
          <a:sx n="68" d="100"/>
          <a:sy n="68" d="100"/>
        </p:scale>
        <p:origin x="-13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160868-AF53-4BA8-A4B7-72BB502C63B4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B99373-E8FD-47B5-AAE7-67DAA526A35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B99373-E8FD-47B5-AAE7-67DAA526A35A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DE999-FEB7-4416-9C5B-CBF7BE52D481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69F7F-50A1-4ACA-8195-A9657C9EC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DE999-FEB7-4416-9C5B-CBF7BE52D481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69F7F-50A1-4ACA-8195-A9657C9EC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DE999-FEB7-4416-9C5B-CBF7BE52D481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69F7F-50A1-4ACA-8195-A9657C9EC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DE999-FEB7-4416-9C5B-CBF7BE52D481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69F7F-50A1-4ACA-8195-A9657C9EC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DE999-FEB7-4416-9C5B-CBF7BE52D481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69F7F-50A1-4ACA-8195-A9657C9EC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DE999-FEB7-4416-9C5B-CBF7BE52D481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69F7F-50A1-4ACA-8195-A9657C9EC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DE999-FEB7-4416-9C5B-CBF7BE52D481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69F7F-50A1-4ACA-8195-A9657C9EC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DE999-FEB7-4416-9C5B-CBF7BE52D481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69F7F-50A1-4ACA-8195-A9657C9EC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DE999-FEB7-4416-9C5B-CBF7BE52D481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69F7F-50A1-4ACA-8195-A9657C9EC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DE999-FEB7-4416-9C5B-CBF7BE52D481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69F7F-50A1-4ACA-8195-A9657C9EC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DE999-FEB7-4416-9C5B-CBF7BE52D481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369F7F-50A1-4ACA-8195-A9657C9EC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DE999-FEB7-4416-9C5B-CBF7BE52D481}" type="datetimeFigureOut">
              <a:rPr lang="ru-RU" smtClean="0"/>
              <a:pPr/>
              <a:t>04.12.2018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69F7F-50A1-4ACA-8195-A9657C9ECB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dokladiki.ru/doklad/severnyy-olen-opisanie-dlya-detey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okladiki.ru/doklad/los-opisanie-zhivotnogo-dlya-detey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u="sng" dirty="0" smtClean="0">
                <a:solidFill>
                  <a:srgbClr val="FFFF00"/>
                </a:solidFill>
                <a:latin typeface="Book Antiqua" pitchFamily="18" charset="0"/>
              </a:rPr>
              <a:t>ЖИВОТНЫЕ И РАСТЕНИЯ КРАСНОЙ КНИГИ</a:t>
            </a:r>
            <a:endParaRPr lang="ru-RU" b="1" i="1" u="sng" dirty="0">
              <a:solidFill>
                <a:srgbClr val="FFFF00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2918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Лотос</a:t>
            </a:r>
            <a:endParaRPr lang="ru-RU" sz="2400" b="1" dirty="0"/>
          </a:p>
        </p:txBody>
      </p:sp>
      <p:pic>
        <p:nvPicPr>
          <p:cNvPr id="4" name="Содержимое 3" descr="lotos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00232" y="500042"/>
            <a:ext cx="5069794" cy="3571900"/>
          </a:xfrm>
        </p:spPr>
      </p:pic>
      <p:sp>
        <p:nvSpPr>
          <p:cNvPr id="5" name="TextBox 4"/>
          <p:cNvSpPr txBox="1"/>
          <p:nvPr/>
        </p:nvSpPr>
        <p:spPr>
          <a:xfrm>
            <a:off x="0" y="4071942"/>
            <a:ext cx="9144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Лотос, один из древнейших цветов на земном шаре. В природе он произрастает в реках с медленным течением, а также в заболоченных озерах. </a:t>
            </a:r>
            <a:r>
              <a:rPr lang="ru-RU" sz="2000" dirty="0" smtClean="0"/>
              <a:t>Его толстый стебель уходит глубоко под воду, а корни врастают в </a:t>
            </a:r>
            <a:r>
              <a:rPr lang="ru-RU" sz="2000" dirty="0" smtClean="0"/>
              <a:t>дно </a:t>
            </a:r>
            <a:r>
              <a:rPr lang="ru-RU" sz="2000" dirty="0" smtClean="0"/>
              <a:t>водоема. Ночью, лотос закрывается и прячется под воду, а с восходом солнца, снова поднимается на поверхность и распускается</a:t>
            </a:r>
            <a:r>
              <a:rPr lang="ru-RU" sz="2000" dirty="0" smtClean="0"/>
              <a:t>. </a:t>
            </a:r>
            <a:r>
              <a:rPr lang="ru-RU" sz="2000" dirty="0" smtClean="0"/>
              <a:t>Живет цветок лотоса всего три дня, распространяя вокруг себя чудесный тонкий аромат. Лотос занесен в Красную книгу России, рвать его запрещено, поэтому букетик собрать не получится, да и вянет он очень быстро, всего за пять минут. </a:t>
            </a:r>
            <a:endParaRPr lang="ru-RU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14356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Венерин башмачок</a:t>
            </a:r>
            <a:endParaRPr lang="ru-RU" sz="2400" b="1" dirty="0"/>
          </a:p>
        </p:txBody>
      </p:sp>
      <p:pic>
        <p:nvPicPr>
          <p:cNvPr id="4" name="Содержимое 3" descr="2263a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48228" y="571480"/>
            <a:ext cx="4538350" cy="3071834"/>
          </a:xfrm>
        </p:spPr>
      </p:pic>
      <p:sp>
        <p:nvSpPr>
          <p:cNvPr id="5" name="TextBox 4"/>
          <p:cNvSpPr txBox="1"/>
          <p:nvPr/>
        </p:nvSpPr>
        <p:spPr>
          <a:xfrm>
            <a:off x="0" y="3571876"/>
            <a:ext cx="91440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/>
              <a:t>Венерин башмачок – цветок, который является очень необычной разновидностью орхидеи. Такое оригинальное название он получил благодаря форме бутона, у которого один из лепестков напоминает крохотную туфельку, а остальные окружают его словно праздничные шелковые ленты</a:t>
            </a:r>
            <a:r>
              <a:rPr lang="ru-RU" sz="2000" dirty="0" smtClean="0"/>
              <a:t>.</a:t>
            </a:r>
            <a:r>
              <a:rPr lang="ru-RU" sz="2000" dirty="0" smtClean="0"/>
              <a:t> </a:t>
            </a:r>
            <a:r>
              <a:rPr lang="ru-RU" sz="2000" dirty="0" smtClean="0"/>
              <a:t>Чаще </a:t>
            </a:r>
            <a:r>
              <a:rPr lang="ru-RU" sz="2000" dirty="0" smtClean="0"/>
              <a:t>всего цветок селится в негустых </a:t>
            </a:r>
            <a:r>
              <a:rPr lang="ru-RU" sz="2000" dirty="0" smtClean="0"/>
              <a:t>лесах </a:t>
            </a:r>
            <a:r>
              <a:rPr lang="ru-RU" sz="2000" dirty="0" smtClean="0"/>
              <a:t>и зарослях кустарника</a:t>
            </a:r>
            <a:r>
              <a:rPr lang="ru-RU" sz="2000" dirty="0" smtClean="0"/>
              <a:t>. В высоту цветок вырастает до 20-25 см.</a:t>
            </a:r>
            <a:r>
              <a:rPr lang="ru-RU" sz="2000" dirty="0" smtClean="0"/>
              <a:t> С момента прорастания семени до момента первого цветения может пройти 15–18 лет. Р</a:t>
            </a:r>
            <a:r>
              <a:rPr lang="ru-RU" sz="2000" dirty="0" smtClean="0"/>
              <a:t>астение выделяет едкий </a:t>
            </a:r>
            <a:r>
              <a:rPr lang="ru-RU" sz="2000" dirty="0" smtClean="0"/>
              <a:t>ядовитый </a:t>
            </a:r>
            <a:r>
              <a:rPr lang="ru-RU" sz="2000" dirty="0" smtClean="0"/>
              <a:t>сок, поэтому животные не едят этот цветок.  Венерин башмачок живёт </a:t>
            </a:r>
            <a:r>
              <a:rPr lang="ru-RU" sz="2000" dirty="0" smtClean="0"/>
              <a:t>от 50 до 100 </a:t>
            </a:r>
            <a:r>
              <a:rPr lang="ru-RU" sz="2000" dirty="0" smtClean="0"/>
              <a:t>лет. Но люди часто рвут эти цветы для букетов или выкапывают, чтобы посадить на участке. Поэтому цветок находится на стадии исчезновения  и занесен в Красную книгу.</a:t>
            </a:r>
            <a:endParaRPr lang="ru-RU" sz="2000" dirty="0" smtClean="0"/>
          </a:p>
          <a:p>
            <a:pPr algn="ctr"/>
            <a:endParaRPr lang="ru-RU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1928802"/>
            <a:ext cx="733085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Bookman Old Style" pitchFamily="18" charset="0"/>
                <a:ea typeface="BatangChe" pitchFamily="49" charset="-127"/>
              </a:rPr>
              <a:t>ПРЕЗЕНТАЦИЮ ПОДГОТОВИЛА</a:t>
            </a:r>
          </a:p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Bookman Old Style" pitchFamily="18" charset="0"/>
                <a:ea typeface="BatangChe" pitchFamily="49" charset="-127"/>
              </a:rPr>
              <a:t>УЧЕНИЦА 2 КЛАССА</a:t>
            </a:r>
          </a:p>
          <a:p>
            <a:pPr algn="ctr"/>
            <a:r>
              <a:rPr lang="ru-RU" sz="3200" b="1" i="1" u="sng" dirty="0" smtClean="0">
                <a:solidFill>
                  <a:srgbClr val="FFFF00"/>
                </a:solidFill>
                <a:latin typeface="Bookman Old Style" pitchFamily="18" charset="0"/>
                <a:ea typeface="BatangChe" pitchFamily="49" charset="-127"/>
              </a:rPr>
              <a:t>МИШИНА ДЖАСТИНА</a:t>
            </a:r>
            <a:endParaRPr lang="ru-RU" sz="3200" b="1" i="1" u="sng" dirty="0">
              <a:solidFill>
                <a:srgbClr val="FFFF00"/>
              </a:solidFill>
              <a:latin typeface="Bookman Old Style" pitchFamily="18" charset="0"/>
              <a:ea typeface="BatangChe" pitchFamily="49" charset="-127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>Белый  медведь</a:t>
            </a:r>
            <a:r>
              <a:rPr lang="ru-RU" sz="2800" b="1" dirty="0" smtClean="0"/>
              <a:t> 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Содержимое 3" descr="f1b0d6b25a2afe5470a8628bc4e1c6f3_arktik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85918" y="500042"/>
            <a:ext cx="5286412" cy="3819661"/>
          </a:xfrm>
        </p:spPr>
      </p:pic>
      <p:sp>
        <p:nvSpPr>
          <p:cNvPr id="6" name="Прямоугольник 5"/>
          <p:cNvSpPr/>
          <p:nvPr/>
        </p:nvSpPr>
        <p:spPr>
          <a:xfrm>
            <a:off x="0" y="4303455"/>
            <a:ext cx="9144000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Белый медведь – один из самых крупных хищников. Его высота 1,5 м, а вес 350- 650 кг.  Живет медведь 15-18 лет. Обитает на северном полюсе. Окрас его меха от снежно-белого до желтоватого, а вот кожа - черная. Белые медведи отлично плавают и умеют ловить рыбу. Зимой медведь может залечь в  спячку и пять месяцев не ест никакой пищи. Летом пища медведей  более разнообразна: мелкие грызуны, полярные лисы,  утки и их яйца. Белые медведи могут питаться и растительной пищей: ягодами, грибами, мхами, травами.</a:t>
            </a:r>
          </a:p>
          <a:p>
            <a:pPr algn="ctr"/>
            <a:r>
              <a:rPr lang="ru-RU" sz="2000" dirty="0" smtClean="0"/>
              <a:t>Белых медведей осталось на земле не очень много  и охота на них ограничена.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43174" y="0"/>
            <a:ext cx="4214810" cy="714356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Филин</a:t>
            </a:r>
            <a:br>
              <a:rPr lang="ru-RU" sz="2400" b="1" dirty="0" smtClean="0"/>
            </a:br>
            <a:endParaRPr lang="ru-RU" sz="2400" b="1" dirty="0"/>
          </a:p>
        </p:txBody>
      </p:sp>
      <p:pic>
        <p:nvPicPr>
          <p:cNvPr id="4" name="Содержимое 3" descr="71577fc3263c64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43108" y="357166"/>
            <a:ext cx="4863831" cy="3571900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3995678"/>
            <a:ext cx="91440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Филин –  это хищная ночная птица. У филина  большие круглые глаза, которые расположены спереди. Они неподвижны и все время направлены вперед. А голова у этих птиц очень подвижная. По бокам головы имеются пучки из перьев, которые напоминают ушки. Клюв филина черный, короткий и мощный. Ноги птиц сильные и короткие, с длинными, цепкими пальцами и острыми когтями. Крылья филина длинные и мощные. Филины питаются насекомыми, птицами, мышами, хорьками, белками, зайцами. Филины не различают цвета. Но отлично видят в темноте, у них очень чуткий слух, а полёт почти беззвучный. Филин живет 15-20 лет, а в неволе может прожить до 50 лет. </a:t>
            </a:r>
            <a:endParaRPr lang="ru-RU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3929066"/>
            <a:ext cx="8401080" cy="2714644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+mn-lt"/>
                <a:cs typeface="Times New Roman" pitchFamily="18" charset="0"/>
              </a:rPr>
              <a:t>Амурский тигр – редкое животное, которое занесено в Красную книгу. Амурские тигры в длину могут достигать два метра. Они очень сильные и красивые. Их шкура имеет рыжий фон, по бокам и на спинке черные полосы. Яркий окрас помогает тигру замаскироваться, когда он охотится. Тигру совершенно не страшны холод и сильные морозы, так как у него есть густой и теплый мех. Охотится хищник на косуль, кабанов, оленей. Когда тигр голоден, то он может питаться даже рыбами, лягушками, птицами, мышами и даже плодами с деревьев. Живут амурские тигры 15 лет. </a:t>
            </a:r>
            <a:endParaRPr lang="ru-RU" sz="2200" dirty="0">
              <a:latin typeface="+mn-lt"/>
              <a:cs typeface="Times New Roman" pitchFamily="18" charset="0"/>
            </a:endParaRPr>
          </a:p>
        </p:txBody>
      </p:sp>
      <p:pic>
        <p:nvPicPr>
          <p:cNvPr id="4" name="Содержимое 3" descr="s12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500042"/>
            <a:ext cx="6751821" cy="3674115"/>
          </a:xfrm>
        </p:spPr>
      </p:pic>
      <p:sp>
        <p:nvSpPr>
          <p:cNvPr id="5" name="Прямоугольник 4"/>
          <p:cNvSpPr/>
          <p:nvPr/>
        </p:nvSpPr>
        <p:spPr>
          <a:xfrm>
            <a:off x="2500298" y="0"/>
            <a:ext cx="378621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+mj-lt"/>
                <a:cs typeface="Times New Roman" pitchFamily="18" charset="0"/>
              </a:rPr>
              <a:t>Амурский  тигр</a:t>
            </a:r>
            <a:endParaRPr lang="ru-RU" sz="2400" dirty="0">
              <a:latin typeface="+mj-lt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Flachlandwisent_(Bison_bonasus_bonasus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14480" y="428604"/>
            <a:ext cx="5770778" cy="3071834"/>
          </a:xfrm>
        </p:spPr>
      </p:pic>
      <p:sp>
        <p:nvSpPr>
          <p:cNvPr id="5" name="Прямоугольник 4"/>
          <p:cNvSpPr/>
          <p:nvPr/>
        </p:nvSpPr>
        <p:spPr>
          <a:xfrm>
            <a:off x="4000496" y="7143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28596" y="3357562"/>
            <a:ext cx="8258204" cy="3500438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+mn-lt"/>
              </a:rPr>
              <a:t>Зубр – крупный, сильный, дикий бык, обитатель лесных массивов, лугов, рядом с рекой. Их называют хозяевами лесов, благодаря огромным размерам. Зубры занесены в Красную книгу, так как они почти полностью были истреблены браконьерами. Вес зубра может достигать 1 тонны, высота – до 195 см. Живут около 15-25 лет, в заповедниках и парках до 30. Зубр избегает встреч с людьми, не подходит на близкое расстояние. Но в гневе они очень опасны. Им не страшны никакие преграды, ни кусты, ни небольшие деревья. Зубр – это животное, живущее на нашей планете со времен древнего мира. Наша задача сохранить этот великолепный и величественный вид.</a:t>
            </a:r>
            <a:endParaRPr lang="ru-RU" sz="2000" dirty="0">
              <a:latin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7620" y="0"/>
            <a:ext cx="128588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+mj-lt"/>
              </a:rPr>
              <a:t>Зубр</a:t>
            </a:r>
            <a:endParaRPr lang="ru-RU" sz="2400" b="1" dirty="0">
              <a:latin typeface="+mj-lt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Розовый фламинго</a:t>
            </a:r>
            <a:endParaRPr lang="ru-RU" sz="2400" b="1" dirty="0"/>
          </a:p>
        </p:txBody>
      </p:sp>
      <p:pic>
        <p:nvPicPr>
          <p:cNvPr id="4" name="Содержимое 3" descr="very-pink-flamingos-digiart-diaries-by-vicky-brownin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70411" y="571480"/>
            <a:ext cx="4130415" cy="3429024"/>
          </a:xfrm>
        </p:spPr>
      </p:pic>
      <p:sp>
        <p:nvSpPr>
          <p:cNvPr id="5" name="TextBox 4"/>
          <p:cNvSpPr txBox="1"/>
          <p:nvPr/>
        </p:nvSpPr>
        <p:spPr>
          <a:xfrm>
            <a:off x="0" y="4143380"/>
            <a:ext cx="8786874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000" dirty="0" smtClean="0"/>
              <a:t>Фламинго – это большая птица с красными или розовыми перьями, с длинными ногами и длинным, немного кривым клювом. Самый крупный фламинго в мире – это Розовый фламинго, который достигает в высоту 1,2-1,5 метра и весит около 3,5 килограмма. Самый мелкий фламинго – это Малый фламинго, который достигает в длину 0,8 метра, а вес — 2,5 килограмма. </a:t>
            </a:r>
            <a:r>
              <a:rPr lang="ru-RU" sz="2000" dirty="0" smtClean="0"/>
              <a:t>Р</a:t>
            </a:r>
            <a:r>
              <a:rPr lang="ru-RU" sz="2000" dirty="0" smtClean="0"/>
              <a:t>озовый </a:t>
            </a:r>
            <a:r>
              <a:rPr lang="ru-RU" sz="2000" dirty="0" smtClean="0"/>
              <a:t>окрас фламинго напрямую зависит от пищи, которую употребляют </a:t>
            </a:r>
            <a:r>
              <a:rPr lang="ru-RU" sz="2000" dirty="0" smtClean="0"/>
              <a:t>птицы. </a:t>
            </a:r>
            <a:r>
              <a:rPr lang="ru-RU" sz="2000" dirty="0" smtClean="0"/>
              <a:t>Они едят креветок и </a:t>
            </a:r>
            <a:r>
              <a:rPr lang="ru-RU" sz="2000" dirty="0" smtClean="0"/>
              <a:t>водоросли</a:t>
            </a:r>
            <a:r>
              <a:rPr lang="ru-RU" sz="2000" dirty="0" smtClean="0"/>
              <a:t>. Родина </a:t>
            </a:r>
            <a:r>
              <a:rPr lang="ru-RU" sz="2000" dirty="0" smtClean="0"/>
              <a:t>фламинго – Южная и Северная Америка, Азия и Африка.</a:t>
            </a:r>
            <a:endParaRPr lang="ru-RU" sz="2000" dirty="0" smtClean="0"/>
          </a:p>
          <a:p>
            <a:pPr fontAlgn="base"/>
            <a:endParaRPr lang="ru-RU" dirty="0" smtClean="0"/>
          </a:p>
          <a:p>
            <a:pPr fontAlgn="base"/>
            <a:endParaRPr lang="ru-RU" dirty="0" smtClean="0"/>
          </a:p>
          <a:p>
            <a:pPr fontAlgn="base"/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571480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Кувшинка белая </a:t>
            </a:r>
            <a:endParaRPr lang="ru-RU" sz="2400" b="1" dirty="0"/>
          </a:p>
        </p:txBody>
      </p:sp>
      <p:pic>
        <p:nvPicPr>
          <p:cNvPr id="4" name="Содержимое 3" descr="59bd6f33145d98a452099407e57137c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57422" y="500042"/>
            <a:ext cx="4643470" cy="3351038"/>
          </a:xfrm>
        </p:spPr>
      </p:pic>
      <p:sp>
        <p:nvSpPr>
          <p:cNvPr id="7" name="Прямоугольник 6"/>
          <p:cNvSpPr/>
          <p:nvPr/>
        </p:nvSpPr>
        <p:spPr>
          <a:xfrm>
            <a:off x="0" y="3786190"/>
            <a:ext cx="91440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/>
            <a:r>
              <a:rPr lang="ru-RU" sz="2000" dirty="0" smtClean="0"/>
              <a:t>Кувшинка белая — многолетнее водное растение. </a:t>
            </a:r>
            <a:r>
              <a:rPr lang="ru-RU" sz="2000" dirty="0" smtClean="0"/>
              <a:t>Ее </a:t>
            </a:r>
            <a:r>
              <a:rPr lang="ru-RU" sz="2000" dirty="0" smtClean="0"/>
              <a:t>еще называют водяной лилией. Кувшинка удивительное водное растение, она притягивает к себе </a:t>
            </a:r>
            <a:r>
              <a:rPr lang="ru-RU" sz="2000" dirty="0" smtClean="0"/>
              <a:t>неповторимой красотой. Растет кувшинка в озерах, прудах и реках с медленным течением. У водяной </a:t>
            </a:r>
            <a:r>
              <a:rPr lang="ru-RU" sz="2000" dirty="0" smtClean="0"/>
              <a:t>белой лилии есть плавающие </a:t>
            </a:r>
            <a:r>
              <a:rPr lang="ru-RU" sz="2000" dirty="0" smtClean="0"/>
              <a:t>листья </a:t>
            </a:r>
            <a:r>
              <a:rPr lang="ru-RU" sz="2000" dirty="0" smtClean="0"/>
              <a:t>зеленого или темно-зеленого цвета. Цветки одиночные и крупные белые. Имеется легкий аромат</a:t>
            </a:r>
            <a:r>
              <a:rPr lang="ru-RU" sz="2000" dirty="0" smtClean="0"/>
              <a:t>.  У кувшинки есть подводные листья свернутые в трубочки. </a:t>
            </a:r>
            <a:r>
              <a:rPr lang="ru-RU" sz="2000" dirty="0" smtClean="0"/>
              <a:t>Все листья и цветок закреплены на упругом стебле, который тянется от подводного корня до поверхности воды. Этот стебель настолько крепкий, что не позволяет даже сильному ветру сорвать кувшинку со своего </a:t>
            </a:r>
            <a:r>
              <a:rPr lang="ru-RU" sz="2000" dirty="0" smtClean="0"/>
              <a:t>места. Кувшинка белая находится на грани исчезновения.</a:t>
            </a:r>
            <a:endParaRPr lang="ru-RU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2918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Лилия кудреватая</a:t>
            </a:r>
            <a:endParaRPr lang="ru-RU" sz="2400" b="1" dirty="0"/>
          </a:p>
        </p:txBody>
      </p:sp>
      <p:pic>
        <p:nvPicPr>
          <p:cNvPr id="4" name="Содержимое 3" descr="a1177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57356" y="571480"/>
            <a:ext cx="5072098" cy="3694330"/>
          </a:xfrm>
        </p:spPr>
      </p:pic>
      <p:sp>
        <p:nvSpPr>
          <p:cNvPr id="5" name="Прямоугольник 4"/>
          <p:cNvSpPr/>
          <p:nvPr/>
        </p:nvSpPr>
        <p:spPr>
          <a:xfrm>
            <a:off x="214282" y="4214819"/>
            <a:ext cx="828680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cs typeface="Times New Roman" pitchFamily="18" charset="0"/>
              </a:rPr>
              <a:t>Кудреватая лилия — очень красивое растение. Небольшой куст лилии в высоту может достигать от 30 до 150 сантиметров.  Зацветает лилия на четвертый год жизни. С приходом июня на стебле начинают появляться цветки. Соцветия поникшие, собраны в кисти. Наиболее распространены цветы лиловых оттенков, но встречаются также лилии белого, оранжевого и почти чёрного цвета. Лилию кудреватую издавна используют при лечении различных заболеваний, добавляют в косметические средства, а луковицу растения добавляют в пищу. </a:t>
            </a:r>
            <a:endParaRPr lang="ru-RU" sz="2000" dirty="0"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rmAutofit/>
          </a:bodyPr>
          <a:lstStyle/>
          <a:p>
            <a:r>
              <a:rPr lang="ru-RU" sz="2400" b="1" dirty="0" smtClean="0"/>
              <a:t>Ландыш майский</a:t>
            </a:r>
            <a:endParaRPr lang="ru-RU" sz="2400" b="1" dirty="0"/>
          </a:p>
        </p:txBody>
      </p:sp>
      <p:pic>
        <p:nvPicPr>
          <p:cNvPr id="4" name="Содержимое 3" descr="ima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428860" y="571480"/>
            <a:ext cx="4511608" cy="3000396"/>
          </a:xfrm>
        </p:spPr>
      </p:pic>
      <p:sp>
        <p:nvSpPr>
          <p:cNvPr id="5" name="TextBox 4"/>
          <p:cNvSpPr txBox="1"/>
          <p:nvPr/>
        </p:nvSpPr>
        <p:spPr>
          <a:xfrm>
            <a:off x="0" y="3500438"/>
            <a:ext cx="91440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000" dirty="0" smtClean="0"/>
              <a:t>Ландыш - первый майский цветок, радующий нас после долгой зимы. Нежные, </a:t>
            </a:r>
            <a:r>
              <a:rPr lang="ru-RU" sz="2000" dirty="0" smtClean="0"/>
              <a:t>ароматные </a:t>
            </a:r>
            <a:r>
              <a:rPr lang="ru-RU" sz="2000" dirty="0" smtClean="0"/>
              <a:t>цветочки в форме </a:t>
            </a:r>
            <a:r>
              <a:rPr lang="ru-RU" sz="2000" dirty="0" smtClean="0"/>
              <a:t>колокольчиков распускаются </a:t>
            </a:r>
            <a:r>
              <a:rPr lang="ru-RU" sz="2000" dirty="0" smtClean="0"/>
              <a:t>на опушках и полянах </a:t>
            </a:r>
            <a:r>
              <a:rPr lang="ru-RU" sz="2000" dirty="0" smtClean="0"/>
              <a:t>лесов</a:t>
            </a:r>
            <a:r>
              <a:rPr lang="ru-RU" sz="2000" dirty="0" smtClean="0"/>
              <a:t>, в оврагах, образуя целые заросли. Листья у ландыша продолговатые, напоминающие заячьи уши</a:t>
            </a:r>
            <a:r>
              <a:rPr lang="ru-RU" sz="2000" dirty="0" smtClean="0"/>
              <a:t>.</a:t>
            </a:r>
            <a:r>
              <a:rPr lang="ru-RU" sz="2000" dirty="0" smtClean="0"/>
              <a:t> Высота растения достигает 30 см, на стебле вырастает до 30 белых кувшинчиков. У</a:t>
            </a:r>
            <a:r>
              <a:rPr lang="ru-RU" sz="2000" dirty="0" smtClean="0"/>
              <a:t> </a:t>
            </a:r>
            <a:r>
              <a:rPr lang="ru-RU" sz="2000" dirty="0" smtClean="0"/>
              <a:t>ландыша всего </a:t>
            </a:r>
            <a:r>
              <a:rPr lang="ru-RU" sz="2000" dirty="0" smtClean="0"/>
              <a:t>один корень на </a:t>
            </a:r>
            <a:r>
              <a:rPr lang="ru-RU" sz="2000" dirty="0" smtClean="0"/>
              <a:t>много растущих одной колонией цветков. Е</a:t>
            </a:r>
            <a:r>
              <a:rPr lang="ru-RU" sz="2000" dirty="0" smtClean="0"/>
              <a:t>сли </a:t>
            </a:r>
            <a:r>
              <a:rPr lang="ru-RU" sz="2000" dirty="0" smtClean="0"/>
              <a:t>сорвать один цветок, то могут погибнуть все цветы на целой поляне</a:t>
            </a:r>
            <a:r>
              <a:rPr lang="ru-RU" sz="2000" dirty="0" smtClean="0"/>
              <a:t>.</a:t>
            </a:r>
            <a:r>
              <a:rPr lang="ru-RU" sz="2000" dirty="0" smtClean="0"/>
              <a:t> Людям следует быть острожными: майский ландыш – ядовитое для них растение, при том, что в мае растением питаются </a:t>
            </a:r>
            <a:r>
              <a:rPr lang="ru-RU" sz="2000" dirty="0" smtClean="0">
                <a:hlinkClick r:id="rId3" tooltip="Доклад об олене"/>
              </a:rPr>
              <a:t>олени</a:t>
            </a:r>
            <a:r>
              <a:rPr lang="ru-RU" sz="2000" dirty="0" smtClean="0"/>
              <a:t> и </a:t>
            </a:r>
            <a:r>
              <a:rPr lang="ru-RU" sz="2000" dirty="0" smtClean="0">
                <a:hlinkClick r:id="rId4" tooltip="Доклад о лосе"/>
              </a:rPr>
              <a:t>лоси</a:t>
            </a:r>
            <a:r>
              <a:rPr lang="ru-RU" sz="2000" dirty="0" smtClean="0"/>
              <a:t>, вырастающими после цветения ягодами осенью питаются бурундуки и птицы. </a:t>
            </a:r>
            <a:r>
              <a:rPr lang="ru-RU" sz="2000" dirty="0" smtClean="0"/>
              <a:t>А </a:t>
            </a:r>
            <a:r>
              <a:rPr lang="ru-RU" sz="2000" dirty="0" smtClean="0"/>
              <a:t>вот для домашних кошек яд, содержащийся в ландыше, смертельно </a:t>
            </a:r>
            <a:r>
              <a:rPr lang="ru-RU" sz="2000" dirty="0" smtClean="0"/>
              <a:t>опасен. </a:t>
            </a:r>
            <a:endParaRPr lang="ru-RU" sz="2000" dirty="0" smtClean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2281</TotalTime>
  <Words>590</Words>
  <Application>Microsoft Office PowerPoint</Application>
  <PresentationFormat>Экран (4:3)</PresentationFormat>
  <Paragraphs>28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ЖИВОТНЫЕ И РАСТЕНИЯ КРАСНОЙ КНИГИ</vt:lpstr>
      <vt:lpstr>Белый  медведь   </vt:lpstr>
      <vt:lpstr>Филин </vt:lpstr>
      <vt:lpstr>  Амурский тигр – редкое животное, которое занесено в Красную книгу. Амурские тигры в длину могут достигать два метра. Они очень сильные и красивые. Их шкура имеет рыжий фон, по бокам и на спинке черные полосы. Яркий окрас помогает тигру замаскироваться, когда он охотится. Тигру совершенно не страшны холод и сильные морозы, так как у него есть густой и теплый мех. Охотится хищник на косуль, кабанов, оленей. Когда тигр голоден, то он может питаться даже рыбами, лягушками, птицами, мышами и даже плодами с деревьев. Живут амурские тигры 15 лет. </vt:lpstr>
      <vt:lpstr>Зубр – крупный, сильный, дикий бык, обитатель лесных массивов, лугов, рядом с рекой. Их называют хозяевами лесов, благодаря огромным размерам. Зубры занесены в Красную книгу, так как они почти полностью были истреблены браконьерами. Вес зубра может достигать 1 тонны, высота – до 195 см. Живут около 15-25 лет, в заповедниках и парках до 30. Зубр избегает встреч с людьми, не подходит на близкое расстояние. Но в гневе они очень опасны. Им не страшны никакие преграды, ни кусты, ни небольшие деревья. Зубр – это животное, живущее на нашей планете со времен древнего мира. Наша задача сохранить этот великолепный и величественный вид.</vt:lpstr>
      <vt:lpstr>Розовый фламинго</vt:lpstr>
      <vt:lpstr>Кувшинка белая </vt:lpstr>
      <vt:lpstr>Лилия кудреватая</vt:lpstr>
      <vt:lpstr>Ландыш майский</vt:lpstr>
      <vt:lpstr>Лотос</vt:lpstr>
      <vt:lpstr>Венерин башмачок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Красная книга</dc:title>
  <dc:creator>user</dc:creator>
  <cp:lastModifiedBy>user</cp:lastModifiedBy>
  <cp:revision>105</cp:revision>
  <dcterms:created xsi:type="dcterms:W3CDTF">2018-11-29T16:23:27Z</dcterms:created>
  <dcterms:modified xsi:type="dcterms:W3CDTF">2018-12-04T18:08:15Z</dcterms:modified>
</cp:coreProperties>
</file>