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8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9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14420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083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3582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587483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1397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5740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71839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715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951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968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8579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4491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4203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4054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9455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7441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0013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268F9ED-2B23-46FF-A329-FAAAAA813058}" type="datetimeFigureOut">
              <a:rPr lang="ru-RU" smtClean="0"/>
              <a:t>16.02.2014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31F99B0A-8E3F-4EDD-BE6A-51833A8565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08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-2097472" y="293335"/>
            <a:ext cx="11287024" cy="2952586"/>
          </a:xfrm>
        </p:spPr>
        <p:txBody>
          <a:bodyPr/>
          <a:lstStyle/>
          <a:p>
            <a:r>
              <a:rPr lang="ru-RU" dirty="0" smtClean="0"/>
              <a:t>«О героях былых времен…»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1420000">
            <a:off x="-740284" y="3356699"/>
            <a:ext cx="10522995" cy="706517"/>
          </a:xfrm>
        </p:spPr>
        <p:txBody>
          <a:bodyPr/>
          <a:lstStyle/>
          <a:p>
            <a:r>
              <a:rPr lang="ru-RU" dirty="0" smtClean="0"/>
              <a:t>Славным страницам нашей истории посвящается….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60525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0999" y="-1426401"/>
            <a:ext cx="4126860" cy="2023252"/>
          </a:xfrm>
        </p:spPr>
        <p:txBody>
          <a:bodyPr/>
          <a:lstStyle/>
          <a:p>
            <a:r>
              <a:rPr lang="ru-RU" dirty="0" smtClean="0"/>
              <a:t>Страшная война….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67211"/>
            <a:ext cx="5589213" cy="405986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37786" y="596851"/>
            <a:ext cx="4947780" cy="2773569"/>
          </a:xfrm>
        </p:spPr>
        <p:txBody>
          <a:bodyPr/>
          <a:lstStyle/>
          <a:p>
            <a:r>
              <a:rPr lang="ru-RU" dirty="0" smtClean="0"/>
              <a:t>Русско-японская ознаменовалась множеством кровопролитных сражений как на море, Так и на суше…погибли множество великих флотоводцев, В том числе адмирал Макаров. были потеряны и порт- </a:t>
            </a:r>
            <a:r>
              <a:rPr lang="ru-RU" dirty="0" err="1" smtClean="0"/>
              <a:t>артур</a:t>
            </a:r>
            <a:r>
              <a:rPr lang="ru-RU" dirty="0" smtClean="0"/>
              <a:t>,  и значительная территория </a:t>
            </a:r>
            <a:r>
              <a:rPr lang="ru-RU" dirty="0" err="1" smtClean="0"/>
              <a:t>маньчжурии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3445" y="0"/>
            <a:ext cx="6667500" cy="5038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274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785" y="-864055"/>
            <a:ext cx="4126860" cy="2023252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Завершение войны 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3513" y="1064712"/>
            <a:ext cx="7881282" cy="52952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75364" y="0"/>
            <a:ext cx="5046132" cy="3172985"/>
          </a:xfrm>
        </p:spPr>
        <p:txBody>
          <a:bodyPr/>
          <a:lstStyle/>
          <a:p>
            <a:r>
              <a:rPr lang="ru-RU" dirty="0" smtClean="0"/>
              <a:t>Последнюю точку в этой кампании поставило знаменитое </a:t>
            </a:r>
            <a:r>
              <a:rPr lang="ru-RU" dirty="0" err="1" smtClean="0"/>
              <a:t>цусимское</a:t>
            </a:r>
            <a:r>
              <a:rPr lang="ru-RU" dirty="0" smtClean="0"/>
              <a:t> сражение, в котором был уничтожен почти весь русский флот, а его командующий – адмирал Рожественский </a:t>
            </a:r>
          </a:p>
          <a:p>
            <a:r>
              <a:rPr lang="ru-RU" dirty="0" smtClean="0"/>
              <a:t>был тяжело ранен, он лично стоял на мостике флагманского броненосца во время этого боя </a:t>
            </a:r>
            <a:r>
              <a:rPr lang="ru-RU" dirty="0" err="1" smtClean="0"/>
              <a:t>боя</a:t>
            </a:r>
            <a:r>
              <a:rPr lang="ru-RU" dirty="0" smtClean="0"/>
              <a:t>… боя…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04373"/>
            <a:ext cx="3794744" cy="476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499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Итоги войны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Текст 8"/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17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671512"/>
            <a:ext cx="9753600" cy="5514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8505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859" y="685800"/>
            <a:ext cx="3534352" cy="49930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88" y="1114817"/>
            <a:ext cx="7258226" cy="3846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695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25" y="347598"/>
            <a:ext cx="10396882" cy="115196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русско-японская война 1904-1905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73066" y="2004164"/>
            <a:ext cx="10600150" cy="2944538"/>
          </a:xfrm>
        </p:spPr>
        <p:txBody>
          <a:bodyPr>
            <a:noAutofit/>
          </a:bodyPr>
          <a:lstStyle/>
          <a:p>
            <a:r>
              <a:rPr lang="ru-RU" dirty="0" smtClean="0"/>
              <a:t>Одна из самых трагичных страниц истории России начала 20 века… и в то же время  эта война  стала примером невероятного мужества и героизма наших моряков, солдат и офицеров…</a:t>
            </a:r>
          </a:p>
          <a:p>
            <a:r>
              <a:rPr lang="ru-RU" dirty="0" smtClean="0"/>
              <a:t>Об этой военной компании предпочитают не вспоминать, если же говорят  о ней или пишут в учебниках истории, то кратко, чаще всего употребляя термин- империалистическая, имея в виду. Что две сильные державы- Россия и </a:t>
            </a:r>
            <a:r>
              <a:rPr lang="ru-RU" dirty="0" err="1" smtClean="0"/>
              <a:t>япония</a:t>
            </a:r>
            <a:r>
              <a:rPr lang="ru-RU" dirty="0" smtClean="0"/>
              <a:t>  не поделили сферы влияния…</a:t>
            </a:r>
          </a:p>
          <a:p>
            <a:r>
              <a:rPr lang="ru-RU" dirty="0" smtClean="0"/>
              <a:t>Но мы попробуем вспомнить об этой войне  и тех героев, которые прославили в очередной раз силу нашего оружия и показали силу  русского духа…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168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53861"/>
            <a:ext cx="6345302" cy="2023252"/>
          </a:xfrm>
        </p:spPr>
        <p:txBody>
          <a:bodyPr>
            <a:normAutofit/>
          </a:bodyPr>
          <a:lstStyle/>
          <a:p>
            <a:r>
              <a:rPr lang="ru-RU" dirty="0" smtClean="0"/>
              <a:t>«</a:t>
            </a:r>
            <a:r>
              <a:rPr lang="ru-RU" sz="4400" dirty="0" smtClean="0"/>
              <a:t>Проигравшие, Но не побежденные…»</a:t>
            </a: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5" r="21895"/>
          <a:stretch>
            <a:fillRect/>
          </a:stretch>
        </p:blipFill>
        <p:spPr>
          <a:xfrm>
            <a:off x="6924364" y="100209"/>
            <a:ext cx="4594555" cy="64759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63255" y="1669392"/>
            <a:ext cx="6125227" cy="4305524"/>
          </a:xfrm>
        </p:spPr>
        <p:txBody>
          <a:bodyPr>
            <a:normAutofit/>
          </a:bodyPr>
          <a:lstStyle/>
          <a:p>
            <a:r>
              <a:rPr lang="ru-RU" sz="2400" b="1" dirty="0"/>
              <a:t>Так говорили о русских воинах  той кампании наши противники- японцы</a:t>
            </a:r>
            <a:r>
              <a:rPr lang="ru-RU" sz="2400" b="1" dirty="0" smtClean="0"/>
              <a:t>….</a:t>
            </a:r>
          </a:p>
          <a:p>
            <a:endParaRPr lang="ru-RU" sz="2400" b="1" dirty="0"/>
          </a:p>
          <a:p>
            <a:r>
              <a:rPr lang="ru-RU" sz="2400" b="1" dirty="0"/>
              <a:t>Есть такое выражение « войну развязывают политики, а геройствуют солдаты…»</a:t>
            </a:r>
          </a:p>
          <a:p>
            <a:r>
              <a:rPr lang="ru-RU" sz="2400" b="1" dirty="0"/>
              <a:t>История доказала, как оно  </a:t>
            </a:r>
            <a:r>
              <a:rPr lang="ru-RU" sz="2400" b="1" dirty="0" smtClean="0"/>
              <a:t>справедливо….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9476119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605948" y="-1234476"/>
            <a:ext cx="7557195" cy="2796734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Истоки </a:t>
            </a:r>
            <a:br>
              <a:rPr lang="ru-RU" sz="4000" b="1" dirty="0" smtClean="0"/>
            </a:br>
            <a:r>
              <a:rPr lang="ru-RU" sz="4000" b="1" dirty="0" smtClean="0"/>
              <a:t>русско-японской войны</a:t>
            </a:r>
            <a:endParaRPr lang="ru-RU" sz="4000" b="1" dirty="0"/>
          </a:p>
        </p:txBody>
      </p:sp>
      <p:sp>
        <p:nvSpPr>
          <p:cNvPr id="12" name="Текст 11"/>
          <p:cNvSpPr>
            <a:spLocks noGrp="1"/>
          </p:cNvSpPr>
          <p:nvPr>
            <p:ph type="body" sz="half" idx="2"/>
          </p:nvPr>
        </p:nvSpPr>
        <p:spPr>
          <a:xfrm>
            <a:off x="0" y="1661751"/>
            <a:ext cx="6345301" cy="236248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В начале 20 века на дальнем Востоке международная обстановка была очень напряженной…две сильные державы-Россия и </a:t>
            </a:r>
            <a:r>
              <a:rPr lang="ru-RU" sz="2000" b="1" dirty="0" err="1" smtClean="0"/>
              <a:t>япония</a:t>
            </a:r>
            <a:r>
              <a:rPr lang="ru-RU" sz="2000" b="1" dirty="0" smtClean="0"/>
              <a:t>  мечтали о господстве в этом регионе. Каждая из них реализовывала свою политику создания «великого государства»…</a:t>
            </a:r>
          </a:p>
          <a:p>
            <a:r>
              <a:rPr lang="ru-RU" sz="2000" b="1" dirty="0" smtClean="0"/>
              <a:t>Такая ситуация не была исключительной для того времени, весь крупные империи мира были  втянуты в борьбу за сферы влияния;</a:t>
            </a:r>
          </a:p>
          <a:p>
            <a:r>
              <a:rPr lang="ru-RU" sz="2000" b="1" dirty="0" smtClean="0"/>
              <a:t>Для России дальний восток был привлекательным давно, его освоение она начала еще в  17 веке….</a:t>
            </a:r>
            <a:endParaRPr lang="ru-RU" sz="20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367" y="251573"/>
            <a:ext cx="5394411" cy="5952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5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3190" y="-1334021"/>
            <a:ext cx="4126860" cy="20232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Причины войны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4330" y="-133252"/>
            <a:ext cx="5887922" cy="699125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8406" y="689231"/>
            <a:ext cx="5756302" cy="5135372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Еще в конце 19 века Россия заключила тайный договор с Китаем об оборонительном союзе, наш сосед разрешил построить через ее территорию  Китайско-восточную железную дорогу (КВЖД). Такое сближение подхлестнуло западные страны   и </a:t>
            </a:r>
            <a:r>
              <a:rPr lang="ru-RU" sz="2000" dirty="0" err="1" smtClean="0"/>
              <a:t>японию</a:t>
            </a:r>
            <a:r>
              <a:rPr lang="ru-RU" sz="2000" dirty="0" smtClean="0"/>
              <a:t> к захвату  некоторых  китайских портов и приморских земель. Россия взяла в 25-летнюю аренду Ляодунский полуостров с незамерзающим морской крепостью - порт- </a:t>
            </a:r>
            <a:r>
              <a:rPr lang="ru-RU" sz="2000" dirty="0" err="1" smtClean="0"/>
              <a:t>артур</a:t>
            </a:r>
            <a:r>
              <a:rPr lang="ru-RU" sz="2000" dirty="0" smtClean="0"/>
              <a:t>.  Все это вызвало резкое неприятие со стороны </a:t>
            </a:r>
            <a:r>
              <a:rPr lang="ru-RU" sz="2000" dirty="0" err="1" smtClean="0"/>
              <a:t>японии</a:t>
            </a:r>
            <a:r>
              <a:rPr lang="ru-RU" sz="2000" dirty="0" smtClean="0"/>
              <a:t>.  Деньгами и поставками вооружения ей стали помогать Англия и германия, Не желавшие усиления России на дальнем востоке.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825107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920" y="-1337452"/>
            <a:ext cx="4126860" cy="2023252"/>
          </a:xfrm>
        </p:spPr>
        <p:txBody>
          <a:bodyPr/>
          <a:lstStyle/>
          <a:p>
            <a:r>
              <a:rPr lang="ru-RU" dirty="0" smtClean="0"/>
              <a:t>Начало войны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3846" y="305910"/>
            <a:ext cx="6696033" cy="571382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814192"/>
            <a:ext cx="5046132" cy="469725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Россия же по оценке премьер-министра- С. ю. Витте была не готова к вооруженному конфликту с </a:t>
            </a:r>
            <a:r>
              <a:rPr lang="ru-RU" dirty="0" err="1" smtClean="0"/>
              <a:t>японией</a:t>
            </a:r>
            <a:r>
              <a:rPr lang="ru-RU" dirty="0"/>
              <a:t>.</a:t>
            </a:r>
            <a:r>
              <a:rPr lang="ru-RU" dirty="0" smtClean="0"/>
              <a:t>  в 1903 году он совершил инспекционную поездку по дальнему востоку и отмечал. Что данный регион нуждается сначала в экономическом освоении….</a:t>
            </a:r>
          </a:p>
          <a:p>
            <a:r>
              <a:rPr lang="ru-RU" dirty="0" smtClean="0"/>
              <a:t>Но в ночь на 27 января 1904 года ( по старому стилю) без всякого объявления войны </a:t>
            </a:r>
            <a:r>
              <a:rPr lang="ru-RU" dirty="0" err="1" smtClean="0"/>
              <a:t>япония</a:t>
            </a:r>
            <a:r>
              <a:rPr lang="ru-RU" dirty="0" smtClean="0"/>
              <a:t>  нападает на русскую эскадру кораблей, Стоявшую на внешнем рейде Порт- </a:t>
            </a:r>
            <a:r>
              <a:rPr lang="ru-RU" dirty="0" err="1" smtClean="0"/>
              <a:t>артура</a:t>
            </a:r>
            <a:r>
              <a:rPr lang="ru-RU" dirty="0" smtClean="0"/>
              <a:t>. Серьезные повреждения получили 2 броненосца и крейсер. На следующее утро японская эскадра из 14 кораблей в нейтральном корейском порту Чемульпо нападает на крейсер «варяг» и канонерскую лодку «кореец». завязался неравный бой. Пробоины и сильный пожар на «варяге»  помешали им прорваться в </a:t>
            </a:r>
            <a:r>
              <a:rPr lang="ru-RU" dirty="0" err="1" smtClean="0"/>
              <a:t>порт-артур</a:t>
            </a:r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6664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391" y="0"/>
            <a:ext cx="10396882" cy="11581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</a:t>
            </a:r>
            <a:r>
              <a:rPr lang="ru-RU" sz="4900" dirty="0" smtClean="0"/>
              <a:t>морское сражение   близ </a:t>
            </a:r>
            <a:r>
              <a:rPr lang="ru-RU" sz="4900" dirty="0" err="1" smtClean="0"/>
              <a:t>порт-артура</a:t>
            </a:r>
            <a:endParaRPr lang="ru-RU" sz="4900" dirty="0"/>
          </a:p>
        </p:txBody>
      </p:sp>
      <p:pic>
        <p:nvPicPr>
          <p:cNvPr id="4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83" y="910934"/>
            <a:ext cx="6818061" cy="5087323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1744" y="1798834"/>
            <a:ext cx="4397045" cy="331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687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7861" y="-1205630"/>
            <a:ext cx="4126860" cy="2023252"/>
          </a:xfrm>
        </p:spPr>
        <p:txBody>
          <a:bodyPr/>
          <a:lstStyle/>
          <a:p>
            <a:r>
              <a:rPr lang="ru-RU" dirty="0" smtClean="0"/>
              <a:t>Последний бой…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7861" y="817622"/>
            <a:ext cx="4717601" cy="4856668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Силы  сражавшихся были  неравными, но русские моряки не сдавались…Тогда командир «Варяга» – капитан первого ранга- </a:t>
            </a:r>
            <a:r>
              <a:rPr lang="ru-RU" sz="2000" dirty="0" err="1" smtClean="0"/>
              <a:t>всеволод</a:t>
            </a:r>
            <a:r>
              <a:rPr lang="ru-RU" sz="2000" dirty="0" smtClean="0"/>
              <a:t> </a:t>
            </a:r>
            <a:r>
              <a:rPr lang="ru-RU" sz="2000" dirty="0" err="1" smtClean="0"/>
              <a:t>руднев</a:t>
            </a:r>
            <a:r>
              <a:rPr lang="ru-RU" sz="2000" dirty="0" smtClean="0"/>
              <a:t>, не желая опускать </a:t>
            </a:r>
            <a:r>
              <a:rPr lang="ru-RU" sz="2000" dirty="0" err="1" smtClean="0"/>
              <a:t>андреевский</a:t>
            </a:r>
            <a:r>
              <a:rPr lang="ru-RU" sz="2000" dirty="0" smtClean="0"/>
              <a:t>  флаг перед противником,  принял решение затопить боевой корабль и взорвать канонерскую лодку, Чтобы они не достались японцам… оставшихся в живых моряков  подобрали французские и итальянские корабли- противник не стал этому препятствовать- так потрясли японцев мужество русских воинов</a:t>
            </a:r>
            <a:r>
              <a:rPr lang="ru-RU" dirty="0" smtClean="0"/>
              <a:t>….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462" y="0"/>
            <a:ext cx="7018250" cy="6064207"/>
          </a:xfrm>
        </p:spPr>
      </p:pic>
    </p:spTree>
    <p:extLst>
      <p:ext uri="{BB962C8B-B14F-4D97-AF65-F5344CB8AC3E}">
        <p14:creationId xmlns:p14="http://schemas.microsoft.com/office/powerpoint/2010/main" val="1699802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9025" y="0"/>
            <a:ext cx="10396882" cy="1158140"/>
          </a:xfrm>
        </p:spPr>
        <p:txBody>
          <a:bodyPr/>
          <a:lstStyle/>
          <a:p>
            <a:r>
              <a:rPr lang="ru-RU" dirty="0" smtClean="0"/>
              <a:t>Судьба командира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0" y="964504"/>
            <a:ext cx="4925860" cy="4385029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После окончания русско-японской войны блестящий морской офицер- </a:t>
            </a:r>
            <a:r>
              <a:rPr lang="ru-RU" dirty="0" err="1" smtClean="0"/>
              <a:t>всеволод</a:t>
            </a:r>
            <a:r>
              <a:rPr lang="ru-RU" dirty="0" smtClean="0"/>
              <a:t> </a:t>
            </a:r>
            <a:r>
              <a:rPr lang="ru-RU" dirty="0" err="1" smtClean="0"/>
              <a:t>руднев</a:t>
            </a:r>
            <a:r>
              <a:rPr lang="ru-RU" dirty="0" smtClean="0"/>
              <a:t> ушел в отставку в чине контр-адмирала… последующие годы он мирно проживал в своем имении в тульской области, воспитывал с женой троих сыновей. В знак признания его военного мастерства император </a:t>
            </a:r>
            <a:r>
              <a:rPr lang="ru-RU" dirty="0" err="1" smtClean="0"/>
              <a:t>японии</a:t>
            </a:r>
            <a:r>
              <a:rPr lang="ru-RU" dirty="0" smtClean="0"/>
              <a:t> прислал ему орден восходящего солнца третьей степени, который впрочем </a:t>
            </a:r>
            <a:r>
              <a:rPr lang="ru-RU" dirty="0" err="1" smtClean="0"/>
              <a:t>руднев</a:t>
            </a:r>
            <a:r>
              <a:rPr lang="ru-RU" dirty="0" smtClean="0"/>
              <a:t> принял как боевую награду, но никогда не надевал…умер в 1913 году, похоронен  почестями  в деревне </a:t>
            </a:r>
            <a:r>
              <a:rPr lang="ru-RU" dirty="0" err="1" smtClean="0"/>
              <a:t>савино</a:t>
            </a:r>
            <a:r>
              <a:rPr lang="ru-RU" dirty="0" smtClean="0"/>
              <a:t>. Заокского района, тульской области…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8441" y="1350968"/>
            <a:ext cx="3626463" cy="4512133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562" y="0"/>
            <a:ext cx="3710438" cy="473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200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186</TotalTime>
  <Words>679</Words>
  <Application>Microsoft Office PowerPoint</Application>
  <PresentationFormat>Широкоэкранный</PresentationFormat>
  <Paragraphs>31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Impact</vt:lpstr>
      <vt:lpstr>Главное мероприятие</vt:lpstr>
      <vt:lpstr>«О героях былых времен…» </vt:lpstr>
      <vt:lpstr>   русско-японская война 1904-1905 </vt:lpstr>
      <vt:lpstr>«Проигравшие, Но не побежденные…»</vt:lpstr>
      <vt:lpstr>Истоки  русско-японской войны</vt:lpstr>
      <vt:lpstr>Причины войны</vt:lpstr>
      <vt:lpstr>Начало войны</vt:lpstr>
      <vt:lpstr>        морское сражение   близ порт-артура</vt:lpstr>
      <vt:lpstr>Последний бой…</vt:lpstr>
      <vt:lpstr>Судьба командира</vt:lpstr>
      <vt:lpstr>Страшная война….</vt:lpstr>
      <vt:lpstr>Завершение войны </vt:lpstr>
      <vt:lpstr>Итоги войны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 героях былых времен…»</dc:title>
  <dc:creator>Зал</dc:creator>
  <cp:lastModifiedBy>Зал</cp:lastModifiedBy>
  <cp:revision>16</cp:revision>
  <dcterms:created xsi:type="dcterms:W3CDTF">2014-02-16T17:19:46Z</dcterms:created>
  <dcterms:modified xsi:type="dcterms:W3CDTF">2014-02-16T20:25:48Z</dcterms:modified>
</cp:coreProperties>
</file>