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Политическая карта Евразии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9 класс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evrazi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42988" y="-238125"/>
            <a:ext cx="11229976" cy="7334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hello_html_4a7109f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929967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215074" y="785794"/>
            <a:ext cx="25717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Регионы Европы</a:t>
            </a:r>
            <a:endParaRPr lang="ru-RU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hello_html_2d5728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2682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929454" y="2643182"/>
            <a:ext cx="1857388" cy="120032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Регионы Азии</a:t>
            </a:r>
            <a:endParaRPr lang="ru-RU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Политическая карта Евразии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Политическая карта Евразии</dc:title>
  <dc:creator>User</dc:creator>
  <cp:lastModifiedBy>User</cp:lastModifiedBy>
  <cp:revision>2</cp:revision>
  <dcterms:created xsi:type="dcterms:W3CDTF">2018-09-09T12:38:11Z</dcterms:created>
  <dcterms:modified xsi:type="dcterms:W3CDTF">2018-09-09T12:46:24Z</dcterms:modified>
</cp:coreProperties>
</file>