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42852"/>
            <a:ext cx="7772400" cy="2286016"/>
          </a:xfrm>
        </p:spPr>
        <p:txBody>
          <a:bodyPr/>
          <a:lstStyle/>
          <a:p>
            <a:pPr algn="l"/>
            <a:r>
              <a:rPr lang="ru-RU" dirty="0" smtClean="0"/>
              <a:t>Проект на тему: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studio-mix.info/wp-content/uploads/2017/05/n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7858180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ages.myshared.ru/9/918323/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01122" cy="614366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500042"/>
            <a:ext cx="328614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0" y="857232"/>
            <a:ext cx="7586690" cy="85725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9458" name="Picture 2" descr="http://i.ytimg.com/vi/NswZFLvPN0I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2214554"/>
            <a:ext cx="7891003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4294967295"/>
          </p:nvPr>
        </p:nvSpPr>
        <p:spPr>
          <a:xfrm>
            <a:off x="357158" y="285729"/>
            <a:ext cx="8429684" cy="5840434"/>
          </a:xfrm>
        </p:spPr>
        <p:txBody>
          <a:bodyPr>
            <a:normAutofit fontScale="975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Война…….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Какое страшное слово! Сколько горя и ужаса несет оно в себе, сколько бед, загубленных судеб….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Прошло 77 лет с того рокового утра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 июня 1941 года,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наша память вновь и вновь возвращается к суровым годам борьбы с фашизмом. Возвращается потому что ВОЙНА была не только бедой, опалившей своим огнем каждую семью, но и суровым испытанием для советского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horde.me/uploads/posts/89/89d520ad10f06063272d82e0c4ea83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8215370" cy="3714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cdn2.img.ria.ru/images/149621/25/14962125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3929090" cy="3071834"/>
          </a:xfrm>
          <a:prstGeom prst="rect">
            <a:avLst/>
          </a:prstGeom>
          <a:noFill/>
        </p:spPr>
      </p:pic>
      <p:pic>
        <p:nvPicPr>
          <p:cNvPr id="15364" name="Picture 4" descr="https://img-fotki.yandex.ru/get/3504/299292552.c/0_1cd2bc_c41df2a9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00438"/>
            <a:ext cx="4572032" cy="2786082"/>
          </a:xfrm>
          <a:prstGeom prst="rect">
            <a:avLst/>
          </a:prstGeom>
          <a:noFill/>
        </p:spPr>
      </p:pic>
      <p:pic>
        <p:nvPicPr>
          <p:cNvPr id="15366" name="Picture 6" descr="http://img-fotki.yandex.ru/get/9764/121447594.62b/0_111279_8212f26a_or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57166"/>
            <a:ext cx="3619472" cy="2746351"/>
          </a:xfrm>
          <a:prstGeom prst="rect">
            <a:avLst/>
          </a:prstGeom>
          <a:noFill/>
        </p:spPr>
      </p:pic>
      <p:pic>
        <p:nvPicPr>
          <p:cNvPr id="15368" name="Picture 8" descr="https://i08.fotocdn.net/s13/63/public_pin_m/491/236702367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86256"/>
            <a:ext cx="2970596" cy="2208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358246" cy="628654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Фашисты хотели захватить нашу страну. Немецкие генералы составили план войны. По их плану она должна была продлится всего 2 месяца, а длилась целых 4 года. Сколько горя, страданий пришлось пережить нашему народу, но он выстоял и победил. Героически сражались они с врагом, стояли на смерть.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yamalrcpv.ru/wp-content/uploads/2015/10/thumb_4810_event_car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496"/>
            <a:ext cx="3814764" cy="2643206"/>
          </a:xfrm>
          <a:prstGeom prst="rect">
            <a:avLst/>
          </a:prstGeom>
          <a:noFill/>
        </p:spPr>
      </p:pic>
      <p:pic>
        <p:nvPicPr>
          <p:cNvPr id="17412" name="Picture 4" descr="http://images.aif.ru/004/638/2f03b71f79a72405254d1a840008c2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643314"/>
            <a:ext cx="4143404" cy="28474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357166"/>
            <a:ext cx="8429684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те горестные годы дети рано взрослели. Никогда не будут забыты ребята- герои: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Леонид Голиков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Родился 17июня 1925 года в деревне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Лукино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Участвовал в 27 боевых операциях.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Всего им уничтожено: 78 немцев, 2 железнодорожных и 12 шоссейных мостов, 2 склада,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10 машин с боеприпасами.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24 января 1943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года в неравном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бою погиб.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rusproject.org/sites/default/files/images/%D0%9B%D0%B5%D0%BD%D1%8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786058"/>
            <a:ext cx="4071934" cy="3798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22-91.ru/upload/images/photo/7b/0b/9140e3358e715ca74cd075451fc113491725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714620"/>
            <a:ext cx="3357586" cy="385765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785813"/>
            <a:ext cx="8229600" cy="5572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Пионер - герой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Валя Котик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Родился 11 февраля 1930 года. Партизанский связной и разведчик, совершил много героических подвигов. Проявил мужество и героизм в боях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немецко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фашистскими захватчиками.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Был дважды ранен, погиб в бою.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 1958 году посмертно присвоено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звание Героя Советского Союза.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ahtubinsk-dosaaf.ru/wp-content/uploads/2016/02/%D0%9C%D0%B0%D1%80%D0%B0%D1%82-%D0%9A%D0%B0%D0%B7%D0%B5%D0%B9-224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000372"/>
            <a:ext cx="2847980" cy="3143272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4294967295"/>
          </p:nvPr>
        </p:nvSpPr>
        <p:spPr>
          <a:xfrm>
            <a:off x="357159" y="571480"/>
            <a:ext cx="8501121" cy="578647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Пионер – герой </a:t>
            </a:r>
            <a:r>
              <a:rPr lang="ru-RU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Марат </a:t>
            </a:r>
            <a:r>
              <a:rPr lang="ru-RU" sz="2400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Казей</a:t>
            </a:r>
            <a:endParaRPr lang="ru-RU" sz="24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Боец партизанской бригады. Проявил храбрость, отвагу в борьбе  с немецко-фашистскими захватчиками.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мужество и отвагу удостоен звания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Героя Советского Союза.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городе Минске поставлен памятник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юному герою.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Многие умерли, отдав свои жизни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имя светлого.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имя завтрашнего дня.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42910" y="642918"/>
            <a:ext cx="7858180" cy="548324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Мы живем на нашей земле счастливо и у нас прекрасные светлые школы, дома.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А порой мы не задумываемся, какой дорогой ценой завоевано наше счастье.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1941-1945г.                                                  2018 год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mainfun.ru/image/34/150/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876"/>
            <a:ext cx="3714776" cy="2883934"/>
          </a:xfrm>
          <a:prstGeom prst="rect">
            <a:avLst/>
          </a:prstGeom>
          <a:noFill/>
        </p:spPr>
      </p:pic>
      <p:pic>
        <p:nvPicPr>
          <p:cNvPr id="23556" name="Picture 4" descr="https://go4.imgsmail.ru/imgpreview?key=5ab8ad9c0b10f182&amp;mb=imgdb_preview_19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643314"/>
            <a:ext cx="4286280" cy="2825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o3.imgsmail.ru/imgpreview?key=78ea860f96e4ea07&amp;mb=imgdb_preview_5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143932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00"/>
      </a:accent3>
      <a:accent4>
        <a:srgbClr val="FFC000"/>
      </a:accent4>
      <a:accent5>
        <a:srgbClr val="FFC000"/>
      </a:accent5>
      <a:accent6>
        <a:srgbClr val="FFC000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296</Words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на тему: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НЕ НУ</dc:title>
  <dc:creator>Пользователь</dc:creator>
  <cp:lastModifiedBy>Пользователь</cp:lastModifiedBy>
  <cp:revision>22</cp:revision>
  <dcterms:created xsi:type="dcterms:W3CDTF">2018-11-21T09:21:31Z</dcterms:created>
  <dcterms:modified xsi:type="dcterms:W3CDTF">2018-11-21T20:28:50Z</dcterms:modified>
</cp:coreProperties>
</file>